
<file path=[Content_Types].xml><?xml version="1.0" encoding="utf-8"?>
<Types xmlns="http://schemas.openxmlformats.org/package/2006/content-types">
  <Override ContentType="application/vnd.openxmlformats-package.relationships+xml" PartName="/_rels/.rels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package.relationships+xml" PartName="/ppt/slideMasters/_rels/slideMaster1.xml.rels"/>
  <Override ContentType="application/vnd.openxmlformats-package.relationships+xml" PartName="/ppt/slideMasters/_rels/slideMaster2.xml.rels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24.xml"/>
  <Override ContentType="application/vnd.openxmlformats-package.relationships+xml" PartName="/ppt/slideLayouts/_rels/slideLayout9.xml.rels"/>
  <Override ContentType="application/vnd.openxmlformats-package.relationships+xml" PartName="/ppt/slideLayouts/_rels/slideLayout1.xml.rels"/>
  <Override ContentType="application/vnd.openxmlformats-package.relationships+xml" PartName="/ppt/slideLayouts/_rels/slideLayout2.xml.rels"/>
  <Override ContentType="application/vnd.openxmlformats-package.relationships+xml" PartName="/ppt/slideLayouts/_rels/slideLayout3.xml.rels"/>
  <Override ContentType="application/vnd.openxmlformats-package.relationships+xml" PartName="/ppt/slideLayouts/_rels/slideLayout4.xml.rels"/>
  <Override ContentType="application/vnd.openxmlformats-package.relationships+xml" PartName="/ppt/slideLayouts/_rels/slideLayout5.xml.rels"/>
  <Override ContentType="application/vnd.openxmlformats-package.relationships+xml" PartName="/ppt/slideLayouts/_rels/slideLayout6.xml.rels"/>
  <Override ContentType="application/vnd.openxmlformats-package.relationships+xml" PartName="/ppt/slideLayouts/_rels/slideLayout7.xml.rels"/>
  <Override ContentType="application/vnd.openxmlformats-package.relationships+xml" PartName="/ppt/slideLayouts/_rels/slideLayout8.xml.rels"/>
  <Override ContentType="application/vnd.openxmlformats-package.relationships+xml" PartName="/ppt/slideLayouts/_rels/slideLayout10.xml.rels"/>
  <Override ContentType="application/vnd.openxmlformats-package.relationships+xml" PartName="/ppt/slideLayouts/_rels/slideLayout11.xml.rels"/>
  <Override ContentType="application/vnd.openxmlformats-package.relationships+xml" PartName="/ppt/slideLayouts/_rels/slideLayout12.xml.rels"/>
  <Override ContentType="application/vnd.openxmlformats-package.relationships+xml" PartName="/ppt/slideLayouts/_rels/slideLayout13.xml.rels"/>
  <Override ContentType="application/vnd.openxmlformats-package.relationships+xml" PartName="/ppt/slideLayouts/_rels/slideLayout14.xml.rels"/>
  <Override ContentType="application/vnd.openxmlformats-package.relationships+xml" PartName="/ppt/slideLayouts/_rels/slideLayout15.xml.rels"/>
  <Override ContentType="application/vnd.openxmlformats-package.relationships+xml" PartName="/ppt/slideLayouts/_rels/slideLayout16.xml.rels"/>
  <Override ContentType="application/vnd.openxmlformats-package.relationships+xml" PartName="/ppt/slideLayouts/_rels/slideLayout17.xml.rels"/>
  <Override ContentType="application/vnd.openxmlformats-package.relationships+xml" PartName="/ppt/slideLayouts/_rels/slideLayout18.xml.rels"/>
  <Override ContentType="application/vnd.openxmlformats-package.relationships+xml" PartName="/ppt/slideLayouts/_rels/slideLayout19.xml.rels"/>
  <Override ContentType="application/vnd.openxmlformats-package.relationships+xml" PartName="/ppt/slideLayouts/_rels/slideLayout20.xml.rels"/>
  <Override ContentType="application/vnd.openxmlformats-package.relationships+xml" PartName="/ppt/slideLayouts/_rels/slideLayout21.xml.rels"/>
  <Override ContentType="application/vnd.openxmlformats-package.relationships+xml" PartName="/ppt/slideLayouts/_rels/slideLayout22.xml.rels"/>
  <Override ContentType="application/vnd.openxmlformats-package.relationships+xml" PartName="/ppt/slideLayouts/_rels/slideLayout23.xml.rels"/>
  <Override ContentType="application/vnd.openxmlformats-package.relationships+xml" PartName="/ppt/slideLayouts/_rels/slideLayout24.xml.rels"/>
  <Override ContentType="image/png" PartName="/ppt/media/image9.png"/>
  <Override ContentType="image/png" PartName="/ppt/media/image57.png"/>
  <Override ContentType="image/png" PartName="/ppt/media/image1.png"/>
  <Override ContentType="image/png" PartName="/ppt/media/image58.png"/>
  <Override ContentType="image/png" PartName="/ppt/media/image2.png"/>
  <Override ContentType="image/png" PartName="/ppt/media/image3.png"/>
  <Override ContentType="image/png" PartName="/ppt/media/image21.png"/>
  <Override ContentType="image/jpeg" PartName="/ppt/media/image6.jpeg"/>
  <Override ContentType="image/png" PartName="/ppt/media/image4.png"/>
  <Override ContentType="image/png" PartName="/ppt/media/image5.png"/>
  <Override ContentType="image/png" PartName="/ppt/media/image7.png"/>
  <Override ContentType="image/png" PartName="/ppt/media/image8.png"/>
  <Override ContentType="image/png" PartName="/ppt/media/image10.png"/>
  <Override ContentType="image/png" PartName="/ppt/media/image11.png"/>
  <Override ContentType="image/png" PartName="/ppt/media/image12.png"/>
  <Override ContentType="image/png" PartName="/ppt/media/image13.png"/>
  <Override ContentType="image/png" PartName="/ppt/media/image14.png"/>
  <Override ContentType="image/png" PartName="/ppt/media/image15.png"/>
  <Override ContentType="image/png" PartName="/ppt/media/image16.png"/>
  <Override ContentType="image/png" PartName="/ppt/media/image17.png"/>
  <Override ContentType="image/png" PartName="/ppt/media/image18.png"/>
  <Override ContentType="image/png" PartName="/ppt/media/image19.png"/>
  <Override ContentType="image/png" PartName="/ppt/media/image20.png"/>
  <Override ContentType="image/png" PartName="/ppt/media/image22.png"/>
  <Override ContentType="image/png" PartName="/ppt/media/image23.png"/>
  <Override ContentType="image/png" PartName="/ppt/media/image24.png"/>
  <Override ContentType="image/png" PartName="/ppt/media/image25.png"/>
  <Override ContentType="image/png" PartName="/ppt/media/image26.png"/>
  <Override ContentType="image/png" PartName="/ppt/media/image27.png"/>
  <Override ContentType="image/png" PartName="/ppt/media/image28.png"/>
  <Override ContentType="image/png" PartName="/ppt/media/image29.png"/>
  <Override ContentType="image/png" PartName="/ppt/media/image30.png"/>
  <Override ContentType="image/jpeg" PartName="/ppt/media/image59.jpeg"/>
  <Override ContentType="image/png" PartName="/ppt/media/image31.png"/>
  <Override ContentType="image/png" PartName="/ppt/media/image32.png"/>
  <Override ContentType="image/png" PartName="/ppt/media/image33.png"/>
  <Override ContentType="image/png" PartName="/ppt/media/image34.png"/>
  <Override ContentType="image/png" PartName="/ppt/media/image35.png"/>
  <Override ContentType="image/png" PartName="/ppt/media/image36.png"/>
  <Override ContentType="image/png" PartName="/ppt/media/image37.png"/>
  <Override ContentType="image/png" PartName="/ppt/media/image38.png"/>
  <Override ContentType="image/png" PartName="/ppt/media/image39.png"/>
  <Override ContentType="image/png" PartName="/ppt/media/image40.png"/>
  <Override ContentType="image/png" PartName="/ppt/media/image41.png"/>
  <Override ContentType="image/png" PartName="/ppt/media/image42.png"/>
  <Override ContentType="image/png" PartName="/ppt/media/image43.png"/>
  <Override ContentType="image/png" PartName="/ppt/media/image44.png"/>
  <Override ContentType="image/png" PartName="/ppt/media/image45.png"/>
  <Override ContentType="image/png" PartName="/ppt/media/image46.png"/>
  <Override ContentType="image/png" PartName="/ppt/media/image47.png"/>
  <Override ContentType="image/png" PartName="/ppt/media/image48.png"/>
  <Override ContentType="image/png" PartName="/ppt/media/image49.png"/>
  <Override ContentType="image/png" PartName="/ppt/media/image50.png"/>
  <Override ContentType="image/png" PartName="/ppt/media/image51.png"/>
  <Override ContentType="image/png" PartName="/ppt/media/image52.png"/>
  <Override ContentType="image/png" PartName="/ppt/media/image53.png"/>
  <Override ContentType="image/png" PartName="/ppt/media/image54.png"/>
  <Override ContentType="image/png" PartName="/ppt/media/image55.png"/>
  <Override ContentType="image/png" PartName="/ppt/media/image56.png"/>
  <Override ContentType="application/vnd.openxmlformats-package.relationships+xml" PartName="/ppt/_rels/presentation.xml.rels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package.relationships+xml" PartName="/ppt/slides/_rels/slide1.xml.rels"/>
  <Override ContentType="application/vnd.openxmlformats-package.relationships+xml" PartName="/ppt/slides/_rels/slide2.xml.rels"/>
  <Override ContentType="application/vnd.openxmlformats-package.relationships+xml" PartName="/ppt/slides/_rels/slide3.xml.rels"/>
  <Override ContentType="application/vnd.openxmlformats-package.relationships+xml" PartName="/ppt/slides/_rels/slide4.xml.rels"/>
  <Override ContentType="application/vnd.openxmlformats-package.relationships+xml" PartName="/ppt/slides/_rels/slide5.xml.rels"/>
  <Override ContentType="application/vnd.openxmlformats-package.relationships+xml" PartName="/ppt/slides/_rels/slide6.xml.rels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no" ?><Relationships xmlns="http://schemas.openxmlformats.org/package/2006/relationships"><Relationship Id="rId1" Target="docProps/core.xml" Type="http://schemas.openxmlformats.org/package/2006/relationships/metadata/core-properties"/><Relationship Id="rId2" Target="docProps/app.xml" Type="http://schemas.openxmlformats.org/officeDocument/2006/relationships/extended-properties"/><Relationship Id="rId3" Target="ppt/presentation.xml" Type="http://schemas.openxmlformats.org/officeDocument/2006/relationships/officeDocument"/>
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4.png"/><Relationship Id="rId3" Type="http://schemas.openxmlformats.org/officeDocument/2006/relationships/image" Target="../media/image5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2292480" y="182340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88000"/>
            <a:ext cx="9072000" cy="57870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11408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36520"/>
            <a:ext cx="9072000" cy="13510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8237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114080"/>
            <a:ext cx="9072000" cy="2091240"/>
          </a:xfrm>
          <a:prstGeom prst="rect">
            <a:avLst/>
          </a:prstGeom>
        </p:spPr>
        <p:txBody>
          <a:bodyPr lIns="0" rIns="0" tIns="0" bIns="0"/>
          <a:p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lang="ru-RU" sz="4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lang="ru-RU" sz="28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lang="ru-RU" sz="2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lang="ru-RU" sz="20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14A6D394-C198-4BDB-A4B8-7CCE7BF143D3}" type="slidenum"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2"/>
          <a:stretch/>
        </p:blipFill>
        <p:spPr>
          <a:xfrm>
            <a:off x="0" y="0"/>
            <a:ext cx="10079640" cy="756000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88000"/>
            <a:ext cx="9072000" cy="1248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ru-RU" sz="475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504000" y="1823760"/>
            <a:ext cx="9072000" cy="4384440"/>
          </a:xfrm>
          <a:prstGeom prst="rect">
            <a:avLst/>
          </a:prstGeom>
        </p:spPr>
        <p:txBody>
          <a:bodyPr lIns="0" rIns="0" tIns="0" bIns="0"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4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  <a:endParaRPr lang="ru-RU" sz="34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1" marL="864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039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  <a:endParaRPr lang="ru-RU" sz="303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 marL="1296000" indent="-288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6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  <a:endParaRPr lang="ru-RU" sz="26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3" marL="1728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  <a:endParaRPr lang="ru-RU" sz="21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4" marL="2160000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  <a:endParaRPr lang="ru-RU" sz="21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5" marL="2592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  <a:endParaRPr lang="ru-RU" sz="21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6" marL="3024000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17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  <a:endParaRPr lang="ru-RU" sz="217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504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3447000" y="6886440"/>
            <a:ext cx="3195000" cy="52092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7227000" y="6886440"/>
            <a:ext cx="2348280" cy="520920"/>
          </a:xfrm>
          <a:prstGeom prst="rect">
            <a:avLst/>
          </a:prstGeom>
        </p:spPr>
        <p:txBody>
          <a:bodyPr lIns="0" rIns="0" tIns="0" bIns="0"/>
          <a:p>
            <a:pPr algn="r"/>
            <a:fld id="{58D9B0ED-BC2F-4DB9-A80E-40A8D4A081D7}" type="slidenum">
              <a:rPr lang="ru-RU" sz="1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&lt;номер&gt;</a:t>
            </a:fld>
            <a:endParaRPr lang="ru-RU" sz="14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slideLayout" Target="../slideLayouts/slideLayout14.xml"/>
</Relationships>
</file>

<file path=ppt/slides/_rels/slide2.xml.rels><?xml version="1.0" encoding="UTF-8" standalone="no" ?><Relationships xmlns="http://schemas.openxmlformats.org/package/2006/relationships"><Relationship Id="rId1" Target="../media/image7.jpeg" Type="http://schemas.openxmlformats.org/officeDocument/2006/relationships/image"/><Relationship Id="rId2" Target="../media/image8.png" Type="http://schemas.openxmlformats.org/officeDocument/2006/relationships/image"/><Relationship Id="rId3" Target="../media/image9.png" Type="http://schemas.openxmlformats.org/officeDocument/2006/relationships/image"/><Relationship Id="rId4" Target="../media/image10.jpeg" Type="http://schemas.openxmlformats.org/officeDocument/2006/relationships/image"/><Relationship Id="rId5" Target="../media/image11.png" Type="http://schemas.openxmlformats.org/officeDocument/2006/relationships/image"/><Relationship Id="rId6" Target="../media/image12.png" Type="http://schemas.openxmlformats.org/officeDocument/2006/relationships/image"/><Relationship Id="rId7" Target="../media/image13.png" Type="http://schemas.openxmlformats.org/officeDocument/2006/relationships/image"/><Relationship Id="rId8" Target="../media/image14.png" Type="http://schemas.openxmlformats.org/officeDocument/2006/relationships/image"/><Relationship Id="rId9" Target="../slideLayouts/slideLayout13.xml" Type="http://schemas.openxmlformats.org/officeDocument/2006/relationships/slideLayout"/>
</Relationships>
</file>

<file path=ppt/slides/_rels/slide3.xml.rels><?xml version="1.0" encoding="UTF-8" standalone="no" ?><Relationships xmlns="http://schemas.openxmlformats.org/package/2006/relationships"><Relationship Id="rId1" Target="../media/image15.jpeg" Type="http://schemas.openxmlformats.org/officeDocument/2006/relationships/image"/><Relationship Id="rId2" Target="../media/image16.jpeg" Type="http://schemas.openxmlformats.org/officeDocument/2006/relationships/image"/><Relationship Id="rId3" Target="../media/image17.jpeg" Type="http://schemas.openxmlformats.org/officeDocument/2006/relationships/image"/><Relationship Id="rId4" Target="../media/image18.png" Type="http://schemas.openxmlformats.org/officeDocument/2006/relationships/image"/><Relationship Id="rId5" Target="../media/image19.png" Type="http://schemas.openxmlformats.org/officeDocument/2006/relationships/image"/><Relationship Id="rId6" Target="../media/image20.png" Type="http://schemas.openxmlformats.org/officeDocument/2006/relationships/image"/><Relationship Id="rId7" Target="../media/image21.jpeg" Type="http://schemas.openxmlformats.org/officeDocument/2006/relationships/image"/><Relationship Id="rId8" Target="../media/image22.png" Type="http://schemas.openxmlformats.org/officeDocument/2006/relationships/image"/><Relationship Id="rId9" Target="../media/image23.png" Type="http://schemas.openxmlformats.org/officeDocument/2006/relationships/image"/><Relationship Id="rId10" Target="../media/image24.jpeg" Type="http://schemas.openxmlformats.org/officeDocument/2006/relationships/image"/><Relationship Id="rId11" Target="../media/image25.png" Type="http://schemas.openxmlformats.org/officeDocument/2006/relationships/image"/><Relationship Id="rId12" Target="../media/image26.png" Type="http://schemas.openxmlformats.org/officeDocument/2006/relationships/image"/><Relationship Id="rId13" Target="../media/image27.png" Type="http://schemas.openxmlformats.org/officeDocument/2006/relationships/image"/><Relationship Id="rId14" Target="../media/image28.png" Type="http://schemas.openxmlformats.org/officeDocument/2006/relationships/image"/><Relationship Id="rId15" Target="../media/image29.png" Type="http://schemas.openxmlformats.org/officeDocument/2006/relationships/image"/><Relationship Id="rId16" Target="../media/image30.jpeg" Type="http://schemas.openxmlformats.org/officeDocument/2006/relationships/image"/><Relationship Id="rId17" Target="../media/image31.jpeg" Type="http://schemas.openxmlformats.org/officeDocument/2006/relationships/image"/><Relationship Id="rId18" Target="../media/image32.png" Type="http://schemas.openxmlformats.org/officeDocument/2006/relationships/image"/><Relationship Id="rId19" Target="../media/image33.jpeg" Type="http://schemas.openxmlformats.org/officeDocument/2006/relationships/image"/><Relationship Id="rId20" Target="../slideLayouts/slideLayout13.xml" Type="http://schemas.openxmlformats.org/officeDocument/2006/relationships/slideLayout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8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4.png"/><Relationship Id="rId2" Type="http://schemas.openxmlformats.org/officeDocument/2006/relationships/image" Target="../media/image35.png"/><Relationship Id="rId3" Type="http://schemas.openxmlformats.org/officeDocument/2006/relationships/image" Target="../media/image36.png"/><Relationship Id="rId4" Type="http://schemas.openxmlformats.org/officeDocument/2006/relationships/image" Target="../media/image37.png"/><Relationship Id="rId5" Type="http://schemas.openxmlformats.org/officeDocument/2006/relationships/image" Target="../media/image38.png"/><Relationship Id="rId6" Type="http://schemas.openxmlformats.org/officeDocument/2006/relationships/image" Target="../media/image39.png"/><Relationship Id="rId7" Type="http://schemas.openxmlformats.org/officeDocument/2006/relationships/image" Target="../media/image40.png"/><Relationship Id="rId8" Type="http://schemas.openxmlformats.org/officeDocument/2006/relationships/image" Target="../media/image41.png"/><Relationship Id="rId9" Type="http://schemas.openxmlformats.org/officeDocument/2006/relationships/image" Target="../media/image42.png"/><Relationship Id="rId10" Type="http://schemas.openxmlformats.org/officeDocument/2006/relationships/image" Target="../media/image43.png"/><Relationship Id="rId11" Type="http://schemas.openxmlformats.org/officeDocument/2006/relationships/image" Target="../media/image44.png"/><Relationship Id="rId12" Type="http://schemas.openxmlformats.org/officeDocument/2006/relationships/image" Target="../media/image45.png"/><Relationship Id="rId13" Type="http://schemas.openxmlformats.org/officeDocument/2006/relationships/image" Target="../media/image46.png"/><Relationship Id="rId14" Type="http://schemas.openxmlformats.org/officeDocument/2006/relationships/image" Target="../media/image47.png"/><Relationship Id="rId15" Type="http://schemas.openxmlformats.org/officeDocument/2006/relationships/image" Target="../media/image48.png"/><Relationship Id="rId16" Type="http://schemas.openxmlformats.org/officeDocument/2006/relationships/image" Target="../media/image49.png"/><Relationship Id="rId17" Type="http://schemas.openxmlformats.org/officeDocument/2006/relationships/image" Target="../media/image50.png"/><Relationship Id="rId18" Type="http://schemas.openxmlformats.org/officeDocument/2006/relationships/image" Target="../media/image51.png"/><Relationship Id="rId19" Type="http://schemas.openxmlformats.org/officeDocument/2006/relationships/image" Target="../media/image52.png"/><Relationship Id="rId20" Type="http://schemas.openxmlformats.org/officeDocument/2006/relationships/image" Target="../media/image53.png"/><Relationship Id="rId21" Type="http://schemas.openxmlformats.org/officeDocument/2006/relationships/image" Target="../media/image54.png"/><Relationship Id="rId22" Type="http://schemas.openxmlformats.org/officeDocument/2006/relationships/image" Target="../media/image55.png"/><Relationship Id="rId23" Type="http://schemas.openxmlformats.org/officeDocument/2006/relationships/image" Target="../media/image56.png"/><Relationship Id="rId24" Type="http://schemas.openxmlformats.org/officeDocument/2006/relationships/image" Target="../media/image57.png"/><Relationship Id="rId25" Type="http://schemas.openxmlformats.org/officeDocument/2006/relationships/image" Target="../media/image58.png"/><Relationship Id="rId26" Type="http://schemas.openxmlformats.org/officeDocument/2006/relationships/slideLayout" Target="../slideLayouts/slideLayout1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59.jpeg"/><Relationship Id="rId2" Type="http://schemas.openxmlformats.org/officeDocument/2006/relationships/slideLayout" Target="../slideLayouts/slideLayout1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i="1" lang="ru-RU" sz="4759" spc="-1" strike="noStrike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Вспомним буквы алфавита</a:t>
            </a:r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0" name="TextShape 2"/>
          <p:cNvSpPr txBox="1"/>
          <p:nvPr/>
        </p:nvSpPr>
        <p:spPr>
          <a:xfrm>
            <a:off x="5760000" y="6048360"/>
            <a:ext cx="4320000" cy="151164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Презентацию подготовила </a:t>
            </a:r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учитель начальных классов</a:t>
            </a:r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</a:t>
            </a:r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Войщева Юлия Васильевна</a:t>
            </a:r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/>
            <a:r>
              <a:rPr lang="ru-RU" sz="18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МОУ «СОШ №32» гор.Магнитогорска</a:t>
            </a:r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81" name="" descr=""/>
          <p:cNvPicPr/>
          <p:nvPr/>
        </p:nvPicPr>
        <p:blipFill>
          <a:blip r:embed="rId1"/>
          <a:stretch/>
        </p:blipFill>
        <p:spPr>
          <a:xfrm>
            <a:off x="1872000" y="1395000"/>
            <a:ext cx="6120000" cy="450900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>
                <p:childTnLst>
                  <p:par>
                    <p:cTn id="3" fill="freeze">
                      <p:stCondLst>
                        <p:cond delay="indefinite"/>
                      </p:stCondLst>
                      <p:childTnLst>
                        <p:par>
                          <p:cTn id="4" fill="freeze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3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3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repl">
                                        <p:cTn id="7" dur="2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#ppt_x)"/>
                                      </p:to>
                                    </p:anim>
                                    <p:anim calcmode="lin" valueType="num">
                                      <p:cBhvr additive="repl">
                                        <p:cTn id="8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  <p:to>
                                        <p:strVal val="-1"/>
                                      </p:to>
                                    </p:anim>
                                    <p:anim calcmode="lin" valueType="num">
                                      <p:cBhvr additive="sum">
                                        <p:cTn id="9" dur="750" fill="hold">
                                          <p:stCondLst>
                                            <p:cond delay="225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freeze">
                      <p:stCondLst>
                        <p:cond delay="indefinite"/>
                      </p:stCondLst>
                      <p:childTnLst>
                        <p:par>
                          <p:cTn id="11" fill="freeze">
                            <p:stCondLst>
                              <p:cond delay="0"/>
                            </p:stCondLst>
                            <p:childTnLst>
                              <p:par>
                                <p:cTn id="12" nodeType="clickEffect" fill="hold" presetClass="entr" presetID="3" presetSubtype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6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 additive="repl">
                                        <p:cTn id="14" dur="3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" descr=""/>
          <p:cNvPicPr/>
          <p:nvPr/>
        </p:nvPicPr>
        <p:blipFill>
          <a:blip r:embed="rId1"/>
          <a:stretch/>
        </p:blipFill>
        <p:spPr>
          <a:xfrm>
            <a:off x="457920" y="216000"/>
            <a:ext cx="8038080" cy="7052040"/>
          </a:xfrm>
          <a:prstGeom prst="rect">
            <a:avLst/>
          </a:prstGeom>
          <a:ln>
            <a:noFill/>
          </a:ln>
        </p:spPr>
      </p:pic>
      <p:pic>
        <p:nvPicPr>
          <p:cNvPr id="83" name="" descr=""/>
          <p:cNvPicPr/>
          <p:nvPr/>
        </p:nvPicPr>
        <p:blipFill>
          <a:blip r:embed="rId2"/>
          <a:stretch/>
        </p:blipFill>
        <p:spPr>
          <a:xfrm>
            <a:off x="1008000" y="110880"/>
            <a:ext cx="7727400" cy="7665120"/>
          </a:xfrm>
          <a:prstGeom prst="rect">
            <a:avLst/>
          </a:prstGeom>
          <a:ln>
            <a:noFill/>
          </a:ln>
        </p:spPr>
      </p:pic>
      <p:pic>
        <p:nvPicPr>
          <p:cNvPr id="84" name="" descr=""/>
          <p:cNvPicPr/>
          <p:nvPr/>
        </p:nvPicPr>
        <p:blipFill>
          <a:blip r:embed="rId3"/>
          <a:stretch/>
        </p:blipFill>
        <p:spPr>
          <a:xfrm>
            <a:off x="1118520" y="110880"/>
            <a:ext cx="7377480" cy="7203600"/>
          </a:xfrm>
          <a:prstGeom prst="rect">
            <a:avLst/>
          </a:prstGeom>
          <a:ln>
            <a:noFill/>
          </a:ln>
        </p:spPr>
      </p:pic>
      <p:pic>
        <p:nvPicPr>
          <p:cNvPr id="85" name="" descr=""/>
          <p:cNvPicPr/>
          <p:nvPr/>
        </p:nvPicPr>
        <p:blipFill>
          <a:blip r:embed="rId4"/>
          <a:stretch/>
        </p:blipFill>
        <p:spPr>
          <a:xfrm>
            <a:off x="864000" y="192600"/>
            <a:ext cx="6840000" cy="7313040"/>
          </a:xfrm>
          <a:prstGeom prst="rect">
            <a:avLst/>
          </a:prstGeom>
          <a:ln>
            <a:noFill/>
          </a:ln>
        </p:spPr>
      </p:pic>
      <p:pic>
        <p:nvPicPr>
          <p:cNvPr id="86" name="" descr=""/>
          <p:cNvPicPr/>
          <p:nvPr/>
        </p:nvPicPr>
        <p:blipFill>
          <a:blip r:embed="rId5"/>
          <a:stretch/>
        </p:blipFill>
        <p:spPr>
          <a:xfrm>
            <a:off x="1008000" y="110880"/>
            <a:ext cx="7503480" cy="7273800"/>
          </a:xfrm>
          <a:prstGeom prst="rect">
            <a:avLst/>
          </a:prstGeom>
          <a:ln>
            <a:noFill/>
          </a:ln>
        </p:spPr>
      </p:pic>
      <p:pic>
        <p:nvPicPr>
          <p:cNvPr id="87" name="" descr=""/>
          <p:cNvPicPr/>
          <p:nvPr/>
        </p:nvPicPr>
        <p:blipFill>
          <a:blip r:embed="rId6"/>
          <a:stretch/>
        </p:blipFill>
        <p:spPr>
          <a:xfrm>
            <a:off x="1182960" y="288000"/>
            <a:ext cx="7025040" cy="6753240"/>
          </a:xfrm>
          <a:prstGeom prst="rect">
            <a:avLst/>
          </a:prstGeom>
          <a:ln>
            <a:noFill/>
          </a:ln>
        </p:spPr>
      </p:pic>
      <p:pic>
        <p:nvPicPr>
          <p:cNvPr id="88" name="" descr=""/>
          <p:cNvPicPr/>
          <p:nvPr/>
        </p:nvPicPr>
        <p:blipFill>
          <a:blip r:embed="rId7"/>
          <a:stretch/>
        </p:blipFill>
        <p:spPr>
          <a:xfrm>
            <a:off x="1182960" y="416520"/>
            <a:ext cx="7361280" cy="6135480"/>
          </a:xfrm>
          <a:prstGeom prst="rect">
            <a:avLst/>
          </a:prstGeom>
          <a:ln>
            <a:noFill/>
          </a:ln>
        </p:spPr>
      </p:pic>
      <p:pic>
        <p:nvPicPr>
          <p:cNvPr id="89" name="" descr=""/>
          <p:cNvPicPr/>
          <p:nvPr/>
        </p:nvPicPr>
        <p:blipFill>
          <a:blip r:embed="rId8"/>
          <a:stretch/>
        </p:blipFill>
        <p:spPr>
          <a:xfrm>
            <a:off x="1287000" y="464400"/>
            <a:ext cx="7257240" cy="5825880"/>
          </a:xfrm>
          <a:prstGeom prst="rect">
            <a:avLst/>
          </a:prstGeom>
          <a:ln>
            <a:noFill/>
          </a:ln>
        </p:spPr>
      </p:pic>
    </p:spTree>
  </p:cSld>
  <p:transition spd="med">
    <p:randomBar dir="horz"/>
  </p:transition>
  <p:timing>
    <p:tnLst>
      <p:par>
        <p:cTn id="15" dur="indefinite" restart="never" nodeType="tmRoot">
          <p:childTnLst>
            <p:seq>
              <p:cTn id="16" nodeType="mainSeq">
                <p:childTnLst>
                  <p:par>
                    <p:cTn id="17" fill="freeze">
                      <p:stCondLst>
                        <p:cond delay="indefinite"/>
                      </p:stCondLst>
                      <p:childTnLst>
                        <p:par>
                          <p:cTn id="18" fill="freeze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freeze">
                      <p:stCondLst>
                        <p:cond delay="indefinite"/>
                      </p:stCondLst>
                      <p:childTnLst>
                        <p:par>
                          <p:cTn id="22" fill="freeze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freeze">
                      <p:stCondLst>
                        <p:cond delay="indefinite"/>
                      </p:stCondLst>
                      <p:childTnLst>
                        <p:par>
                          <p:cTn id="26" fill="freeze">
                            <p:stCondLst>
                              <p:cond delay="0"/>
                            </p:stCondLst>
                            <p:childTnLst>
                              <p:par>
                                <p:cTn id="27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freeze">
                      <p:stCondLst>
                        <p:cond delay="indefinite"/>
                      </p:stCondLst>
                      <p:childTnLst>
                        <p:par>
                          <p:cTn id="30" fill="freeze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freeze">
                      <p:stCondLst>
                        <p:cond delay="indefinite"/>
                      </p:stCondLst>
                      <p:childTnLst>
                        <p:par>
                          <p:cTn id="34" fill="freeze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freeze">
                      <p:stCondLst>
                        <p:cond delay="indefinite"/>
                      </p:stCondLst>
                      <p:childTnLst>
                        <p:par>
                          <p:cTn id="38" fill="freeze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6" presetSubtype="2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Horizontal)" transition="out">
                                      <p:cBhvr additive="repl">
                                        <p:cTn id="41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freeze">
                      <p:stCondLst>
                        <p:cond delay="indefinite"/>
                      </p:stCondLst>
                      <p:childTnLst>
                        <p:par>
                          <p:cTn id="43" fill="freeze">
                            <p:stCondLst>
                              <p:cond delay="0"/>
                            </p:stCondLst>
                            <p:childTnLst>
                              <p:par>
                                <p:cTn id="44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freeze">
                      <p:stCondLst>
                        <p:cond delay="indefinite"/>
                      </p:stCondLst>
                      <p:childTnLst>
                        <p:par>
                          <p:cTn id="48" fill="freeze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5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" descr=""/>
          <p:cNvPicPr/>
          <p:nvPr/>
        </p:nvPicPr>
        <p:blipFill>
          <a:blip r:embed="rId1"/>
          <a:stretch/>
        </p:blipFill>
        <p:spPr>
          <a:xfrm>
            <a:off x="1584000" y="648000"/>
            <a:ext cx="6120000" cy="6075000"/>
          </a:xfrm>
          <a:prstGeom prst="rect">
            <a:avLst/>
          </a:prstGeom>
          <a:ln>
            <a:noFill/>
          </a:ln>
        </p:spPr>
      </p:pic>
      <p:pic>
        <p:nvPicPr>
          <p:cNvPr id="91" name="" descr=""/>
          <p:cNvPicPr/>
          <p:nvPr/>
        </p:nvPicPr>
        <p:blipFill>
          <a:blip r:embed="rId2"/>
          <a:stretch/>
        </p:blipFill>
        <p:spPr>
          <a:xfrm>
            <a:off x="1584000" y="623880"/>
            <a:ext cx="6013800" cy="6099120"/>
          </a:xfrm>
          <a:prstGeom prst="rect">
            <a:avLst/>
          </a:prstGeom>
          <a:ln>
            <a:noFill/>
          </a:ln>
        </p:spPr>
      </p:pic>
      <p:pic>
        <p:nvPicPr>
          <p:cNvPr id="92" name="" descr=""/>
          <p:cNvPicPr/>
          <p:nvPr/>
        </p:nvPicPr>
        <p:blipFill>
          <a:blip r:embed="rId3"/>
          <a:stretch/>
        </p:blipFill>
        <p:spPr>
          <a:xfrm>
            <a:off x="1584000" y="694800"/>
            <a:ext cx="6013800" cy="5799600"/>
          </a:xfrm>
          <a:prstGeom prst="rect">
            <a:avLst/>
          </a:prstGeom>
          <a:ln>
            <a:noFill/>
          </a:ln>
        </p:spPr>
      </p:pic>
      <p:pic>
        <p:nvPicPr>
          <p:cNvPr id="93" name="" descr=""/>
          <p:cNvPicPr/>
          <p:nvPr/>
        </p:nvPicPr>
        <p:blipFill>
          <a:blip r:embed="rId4"/>
          <a:stretch/>
        </p:blipFill>
        <p:spPr>
          <a:xfrm>
            <a:off x="1607040" y="648000"/>
            <a:ext cx="7457040" cy="5040000"/>
          </a:xfrm>
          <a:prstGeom prst="rect">
            <a:avLst/>
          </a:prstGeom>
          <a:ln>
            <a:noFill/>
          </a:ln>
        </p:spPr>
      </p:pic>
      <p:pic>
        <p:nvPicPr>
          <p:cNvPr id="94" name="" descr=""/>
          <p:cNvPicPr/>
          <p:nvPr/>
        </p:nvPicPr>
        <p:blipFill>
          <a:blip r:embed="rId5"/>
          <a:stretch/>
        </p:blipFill>
        <p:spPr>
          <a:xfrm>
            <a:off x="1584000" y="637920"/>
            <a:ext cx="7272000" cy="6382440"/>
          </a:xfrm>
          <a:prstGeom prst="rect">
            <a:avLst/>
          </a:prstGeom>
          <a:ln>
            <a:noFill/>
          </a:ln>
        </p:spPr>
      </p:pic>
      <p:pic>
        <p:nvPicPr>
          <p:cNvPr id="95" name="" descr=""/>
          <p:cNvPicPr/>
          <p:nvPr/>
        </p:nvPicPr>
        <p:blipFill>
          <a:blip r:embed="rId6"/>
          <a:stretch/>
        </p:blipFill>
        <p:spPr>
          <a:xfrm>
            <a:off x="1629000" y="648000"/>
            <a:ext cx="8065800" cy="6336000"/>
          </a:xfrm>
          <a:prstGeom prst="rect">
            <a:avLst/>
          </a:prstGeom>
          <a:ln>
            <a:noFill/>
          </a:ln>
        </p:spPr>
      </p:pic>
      <p:pic>
        <p:nvPicPr>
          <p:cNvPr id="96" name="" descr=""/>
          <p:cNvPicPr/>
          <p:nvPr/>
        </p:nvPicPr>
        <p:blipFill>
          <a:blip r:embed="rId7"/>
          <a:stretch/>
        </p:blipFill>
        <p:spPr>
          <a:xfrm>
            <a:off x="1679040" y="216000"/>
            <a:ext cx="7968960" cy="7268760"/>
          </a:xfrm>
          <a:prstGeom prst="rect">
            <a:avLst/>
          </a:prstGeom>
          <a:ln>
            <a:noFill/>
          </a:ln>
        </p:spPr>
      </p:pic>
      <p:pic>
        <p:nvPicPr>
          <p:cNvPr id="97" name="" descr=""/>
          <p:cNvPicPr/>
          <p:nvPr/>
        </p:nvPicPr>
        <p:blipFill>
          <a:blip r:embed="rId8"/>
          <a:stretch/>
        </p:blipFill>
        <p:spPr>
          <a:xfrm>
            <a:off x="1527480" y="504000"/>
            <a:ext cx="8120520" cy="6862680"/>
          </a:xfrm>
          <a:prstGeom prst="rect">
            <a:avLst/>
          </a:prstGeom>
          <a:ln>
            <a:noFill/>
          </a:ln>
        </p:spPr>
      </p:pic>
      <p:pic>
        <p:nvPicPr>
          <p:cNvPr id="98" name="" descr=""/>
          <p:cNvPicPr/>
          <p:nvPr/>
        </p:nvPicPr>
        <p:blipFill>
          <a:blip r:embed="rId9"/>
          <a:stretch/>
        </p:blipFill>
        <p:spPr>
          <a:xfrm>
            <a:off x="1575000" y="504000"/>
            <a:ext cx="7569000" cy="7015680"/>
          </a:xfrm>
          <a:prstGeom prst="rect">
            <a:avLst/>
          </a:prstGeom>
          <a:ln>
            <a:noFill/>
          </a:ln>
        </p:spPr>
      </p:pic>
      <p:pic>
        <p:nvPicPr>
          <p:cNvPr id="99" name="" descr=""/>
          <p:cNvPicPr/>
          <p:nvPr/>
        </p:nvPicPr>
        <p:blipFill>
          <a:blip r:embed="rId10"/>
          <a:stretch/>
        </p:blipFill>
        <p:spPr>
          <a:xfrm>
            <a:off x="1668240" y="623880"/>
            <a:ext cx="7331760" cy="6397920"/>
          </a:xfrm>
          <a:prstGeom prst="rect">
            <a:avLst/>
          </a:prstGeom>
          <a:ln>
            <a:noFill/>
          </a:ln>
        </p:spPr>
      </p:pic>
      <p:pic>
        <p:nvPicPr>
          <p:cNvPr id="100" name="" descr=""/>
          <p:cNvPicPr/>
          <p:nvPr/>
        </p:nvPicPr>
        <p:blipFill>
          <a:blip r:embed="rId11"/>
          <a:stretch/>
        </p:blipFill>
        <p:spPr>
          <a:xfrm>
            <a:off x="2088000" y="206640"/>
            <a:ext cx="6864840" cy="7160040"/>
          </a:xfrm>
          <a:prstGeom prst="rect">
            <a:avLst/>
          </a:prstGeom>
          <a:ln>
            <a:noFill/>
          </a:ln>
        </p:spPr>
      </p:pic>
      <p:pic>
        <p:nvPicPr>
          <p:cNvPr id="101" name="" descr=""/>
          <p:cNvPicPr/>
          <p:nvPr/>
        </p:nvPicPr>
        <p:blipFill>
          <a:blip r:embed="rId12"/>
          <a:stretch/>
        </p:blipFill>
        <p:spPr>
          <a:xfrm>
            <a:off x="2111760" y="484560"/>
            <a:ext cx="6744240" cy="6582240"/>
          </a:xfrm>
          <a:prstGeom prst="rect">
            <a:avLst/>
          </a:prstGeom>
          <a:ln>
            <a:noFill/>
          </a:ln>
        </p:spPr>
      </p:pic>
      <p:pic>
        <p:nvPicPr>
          <p:cNvPr id="102" name="" descr=""/>
          <p:cNvPicPr/>
          <p:nvPr/>
        </p:nvPicPr>
        <p:blipFill>
          <a:blip r:embed="rId13"/>
          <a:stretch/>
        </p:blipFill>
        <p:spPr>
          <a:xfrm>
            <a:off x="1800000" y="862200"/>
            <a:ext cx="7910280" cy="5905800"/>
          </a:xfrm>
          <a:prstGeom prst="rect">
            <a:avLst/>
          </a:prstGeom>
          <a:ln>
            <a:noFill/>
          </a:ln>
        </p:spPr>
      </p:pic>
      <p:pic>
        <p:nvPicPr>
          <p:cNvPr id="103" name="" descr=""/>
          <p:cNvPicPr/>
          <p:nvPr/>
        </p:nvPicPr>
        <p:blipFill>
          <a:blip r:embed="rId14"/>
          <a:stretch/>
        </p:blipFill>
        <p:spPr>
          <a:xfrm>
            <a:off x="1792080" y="623880"/>
            <a:ext cx="7991280" cy="6360120"/>
          </a:xfrm>
          <a:prstGeom prst="rect">
            <a:avLst/>
          </a:prstGeom>
          <a:ln>
            <a:noFill/>
          </a:ln>
        </p:spPr>
      </p:pic>
      <p:pic>
        <p:nvPicPr>
          <p:cNvPr id="104" name="" descr=""/>
          <p:cNvPicPr/>
          <p:nvPr/>
        </p:nvPicPr>
        <p:blipFill>
          <a:blip r:embed="rId15"/>
          <a:stretch/>
        </p:blipFill>
        <p:spPr>
          <a:xfrm>
            <a:off x="1872000" y="463320"/>
            <a:ext cx="7420680" cy="6903360"/>
          </a:xfrm>
          <a:prstGeom prst="rect">
            <a:avLst/>
          </a:prstGeom>
          <a:ln>
            <a:noFill/>
          </a:ln>
        </p:spPr>
      </p:pic>
      <p:pic>
        <p:nvPicPr>
          <p:cNvPr id="105" name="" descr=""/>
          <p:cNvPicPr/>
          <p:nvPr/>
        </p:nvPicPr>
        <p:blipFill>
          <a:blip r:embed="rId16"/>
          <a:stretch/>
        </p:blipFill>
        <p:spPr>
          <a:xfrm>
            <a:off x="1854720" y="463320"/>
            <a:ext cx="7793280" cy="6876720"/>
          </a:xfrm>
          <a:prstGeom prst="rect">
            <a:avLst/>
          </a:prstGeom>
          <a:ln>
            <a:noFill/>
          </a:ln>
        </p:spPr>
      </p:pic>
      <p:pic>
        <p:nvPicPr>
          <p:cNvPr id="106" name="" descr=""/>
          <p:cNvPicPr/>
          <p:nvPr/>
        </p:nvPicPr>
        <p:blipFill>
          <a:blip r:embed="rId17"/>
          <a:stretch/>
        </p:blipFill>
        <p:spPr>
          <a:xfrm>
            <a:off x="1254960" y="614520"/>
            <a:ext cx="8681040" cy="6297480"/>
          </a:xfrm>
          <a:prstGeom prst="rect">
            <a:avLst/>
          </a:prstGeom>
          <a:ln>
            <a:noFill/>
          </a:ln>
        </p:spPr>
      </p:pic>
      <p:pic>
        <p:nvPicPr>
          <p:cNvPr id="107" name="" descr=""/>
          <p:cNvPicPr/>
          <p:nvPr/>
        </p:nvPicPr>
        <p:blipFill>
          <a:blip r:embed="rId18"/>
          <a:stretch/>
        </p:blipFill>
        <p:spPr>
          <a:xfrm>
            <a:off x="1440000" y="1080000"/>
            <a:ext cx="8453160" cy="5688000"/>
          </a:xfrm>
          <a:prstGeom prst="rect">
            <a:avLst/>
          </a:prstGeom>
          <a:ln>
            <a:noFill/>
          </a:ln>
        </p:spPr>
      </p:pic>
      <p:pic>
        <p:nvPicPr>
          <p:cNvPr id="108" name="" descr=""/>
          <p:cNvPicPr/>
          <p:nvPr/>
        </p:nvPicPr>
        <p:blipFill>
          <a:blip r:embed="rId19"/>
          <a:stretch/>
        </p:blipFill>
        <p:spPr>
          <a:xfrm>
            <a:off x="1872000" y="92520"/>
            <a:ext cx="7601040" cy="7899480"/>
          </a:xfrm>
          <a:prstGeom prst="rect">
            <a:avLst/>
          </a:prstGeom>
          <a:ln>
            <a:noFill/>
          </a:ln>
        </p:spPr>
      </p:pic>
    </p:spTree>
  </p:cSld>
  <p:transition spd="med">
    <p:checker dir="horz"/>
  </p:transition>
  <p:timing>
    <p:tnLst>
      <p:par>
        <p:cTn id="52" dur="indefinite" restart="never" nodeType="tmRoot">
          <p:childTnLst>
            <p:seq>
              <p:cTn id="53" nodeType="mainSeq">
                <p:childTnLst>
                  <p:par>
                    <p:cTn id="54" fill="freeze">
                      <p:stCondLst>
                        <p:cond delay="indefinite"/>
                      </p:stCondLst>
                      <p:childTnLst>
                        <p:par>
                          <p:cTn id="55" fill="freeze">
                            <p:stCondLst>
                              <p:cond delay="0"/>
                            </p:stCondLst>
                            <p:childTnLst>
                              <p:par>
                                <p:cTn id="56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freeze">
                      <p:stCondLst>
                        <p:cond delay="indefinite"/>
                      </p:stCondLst>
                      <p:childTnLst>
                        <p:par>
                          <p:cTn id="59" fill="freeze">
                            <p:stCondLst>
                              <p:cond delay="0"/>
                            </p:stCondLst>
                            <p:childTnLst>
                              <p:par>
                                <p:cTn id="60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freeze">
                      <p:stCondLst>
                        <p:cond delay="indefinite"/>
                      </p:stCondLst>
                      <p:childTnLst>
                        <p:par>
                          <p:cTn id="63" fill="freeze">
                            <p:stCondLst>
                              <p:cond delay="0"/>
                            </p:stCondLst>
                            <p:childTnLst>
                              <p:par>
                                <p:cTn id="64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freeze">
                      <p:stCondLst>
                        <p:cond delay="indefinite"/>
                      </p:stCondLst>
                      <p:childTnLst>
                        <p:par>
                          <p:cTn id="67" fill="freeze">
                            <p:stCondLst>
                              <p:cond delay="0"/>
                            </p:stCondLst>
                            <p:childTnLst>
                              <p:par>
                                <p:cTn id="68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freeze">
                      <p:stCondLst>
                        <p:cond delay="indefinite"/>
                      </p:stCondLst>
                      <p:childTnLst>
                        <p:par>
                          <p:cTn id="71" fill="freeze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freeze">
                      <p:stCondLst>
                        <p:cond delay="indefinite"/>
                      </p:stCondLst>
                      <p:childTnLst>
                        <p:par>
                          <p:cTn id="75" fill="freeze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freeze">
                      <p:stCondLst>
                        <p:cond delay="indefinite"/>
                      </p:stCondLst>
                      <p:childTnLst>
                        <p:par>
                          <p:cTn id="79" fill="freeze">
                            <p:stCondLst>
                              <p:cond delay="0"/>
                            </p:stCondLst>
                            <p:childTnLst>
                              <p:par>
                                <p:cTn id="80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8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freeze">
                      <p:stCondLst>
                        <p:cond delay="indefinite"/>
                      </p:stCondLst>
                      <p:childTnLst>
                        <p:par>
                          <p:cTn id="84" fill="freeze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8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freeze">
                      <p:stCondLst>
                        <p:cond delay="indefinite"/>
                      </p:stCondLst>
                      <p:childTnLst>
                        <p:par>
                          <p:cTn id="89" fill="freeze">
                            <p:stCondLst>
                              <p:cond delay="0"/>
                            </p:stCondLst>
                            <p:childTnLst>
                              <p:par>
                                <p:cTn id="90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9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freeze">
                      <p:stCondLst>
                        <p:cond delay="indefinite"/>
                      </p:stCondLst>
                      <p:childTnLst>
                        <p:par>
                          <p:cTn id="94" fill="freeze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9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freeze">
                      <p:stCondLst>
                        <p:cond delay="indefinite"/>
                      </p:stCondLst>
                      <p:childTnLst>
                        <p:par>
                          <p:cTn id="99" fill="freeze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2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2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103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104" dur="10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freeze">
                      <p:stCondLst>
                        <p:cond delay="indefinite"/>
                      </p:stCondLst>
                      <p:childTnLst>
                        <p:par>
                          <p:cTn id="106" fill="freeze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09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freeze">
                      <p:stCondLst>
                        <p:cond delay="indefinite"/>
                      </p:stCondLst>
                      <p:childTnLst>
                        <p:par>
                          <p:cTn id="111" fill="freeze">
                            <p:stCondLst>
                              <p:cond delay="0"/>
                            </p:stCondLst>
                            <p:childTnLst>
                              <p:par>
                                <p:cTn id="112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1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freeze">
                      <p:stCondLst>
                        <p:cond delay="indefinite"/>
                      </p:stCondLst>
                      <p:childTnLst>
                        <p:par>
                          <p:cTn id="116" fill="freeze">
                            <p:stCondLst>
                              <p:cond delay="0"/>
                            </p:stCondLst>
                            <p:childTnLst>
                              <p:par>
                                <p:cTn id="117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freeze">
                      <p:stCondLst>
                        <p:cond delay="indefinite"/>
                      </p:stCondLst>
                      <p:childTnLst>
                        <p:par>
                          <p:cTn id="121" fill="freeze">
                            <p:stCondLst>
                              <p:cond delay="0"/>
                            </p:stCondLst>
                            <p:childTnLst>
                              <p:par>
                                <p:cTn id="122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24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freeze">
                      <p:stCondLst>
                        <p:cond delay="indefinite"/>
                      </p:stCondLst>
                      <p:childTnLst>
                        <p:par>
                          <p:cTn id="126" fill="freeze">
                            <p:stCondLst>
                              <p:cond delay="0"/>
                            </p:stCondLst>
                            <p:childTnLst>
                              <p:par>
                                <p:cTn id="127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2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freeze">
                      <p:stCondLst>
                        <p:cond delay="indefinite"/>
                      </p:stCondLst>
                      <p:childTnLst>
                        <p:par>
                          <p:cTn id="131" fill="freeze">
                            <p:stCondLst>
                              <p:cond delay="0"/>
                            </p:stCondLst>
                            <p:childTnLst>
                              <p:par>
                                <p:cTn id="132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34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freeze">
                      <p:stCondLst>
                        <p:cond delay="indefinite"/>
                      </p:stCondLst>
                      <p:childTnLst>
                        <p:par>
                          <p:cTn id="136" fill="freeze">
                            <p:stCondLst>
                              <p:cond delay="0"/>
                            </p:stCondLst>
                            <p:childTnLst>
                              <p:par>
                                <p:cTn id="137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3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freeze">
                      <p:stCondLst>
                        <p:cond delay="indefinite"/>
                      </p:stCondLst>
                      <p:childTnLst>
                        <p:par>
                          <p:cTn id="141" fill="freeze">
                            <p:stCondLst>
                              <p:cond delay="0"/>
                            </p:stCondLst>
                            <p:childTnLst>
                              <p:par>
                                <p:cTn id="142" nodeType="clickEffect" fill="hold" presetClass="entr" presetID="1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slide(fromBottom)" transition="in">
                                      <p:cBhvr additive="repl">
                                        <p:cTn id="14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Shape 1"/>
          <p:cNvSpPr txBox="1"/>
          <p:nvPr/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ru-RU" sz="4759" spc="-1" strike="noStrike">
                <a:solidFill>
                  <a:srgbClr val="0033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Читаем слоги</a:t>
            </a:r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10" name="TextShape 2"/>
          <p:cNvSpPr txBox="1"/>
          <p:nvPr/>
        </p:nvSpPr>
        <p:spPr>
          <a:xfrm>
            <a:off x="504000" y="1224000"/>
            <a:ext cx="9072000" cy="578700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lang="ru-RU" sz="54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БА ВА ГА ДА ЖА ЗА КА ЛА МА НА ПА РА СА ТА ХА ЧА ША ВЕ ГЕ ДЕ ЗЕ ПЕ РЕ КЕ МИ ЛИ РИ ПИ ФУ ПУ МУ ЛУ НУ БУ ВУ ШУ ЗУ ОП ОР ОД ОГ ОВ ИЗ УП УР УВ УК УН УГ УШ УМ УТ УБ УЛ ЯН</a:t>
            </a:r>
            <a:r>
              <a:rPr lang="ru-RU" sz="3200" spc="-1" strike="noStrike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  </a:t>
            </a:r>
            <a:endParaRPr lang="ru-RU" sz="3200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timing>
    <p:tnLst>
      <p:par>
        <p:cTn id="145" dur="indefinite" restart="never" nodeType="tmRoot">
          <p:childTnLst>
            <p:seq>
              <p:cTn id="14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" descr=""/>
          <p:cNvPicPr/>
          <p:nvPr/>
        </p:nvPicPr>
        <p:blipFill>
          <a:blip r:embed="rId1"/>
          <a:stretch/>
        </p:blipFill>
        <p:spPr>
          <a:xfrm>
            <a:off x="830520" y="1944000"/>
            <a:ext cx="8025480" cy="2161800"/>
          </a:xfrm>
          <a:prstGeom prst="rect">
            <a:avLst/>
          </a:prstGeom>
          <a:ln>
            <a:noFill/>
          </a:ln>
        </p:spPr>
      </p:pic>
      <p:pic>
        <p:nvPicPr>
          <p:cNvPr id="112" name="" descr=""/>
          <p:cNvPicPr/>
          <p:nvPr/>
        </p:nvPicPr>
        <p:blipFill>
          <a:blip r:embed="rId2"/>
          <a:stretch/>
        </p:blipFill>
        <p:spPr>
          <a:xfrm>
            <a:off x="1137600" y="1896840"/>
            <a:ext cx="7502400" cy="2423160"/>
          </a:xfrm>
          <a:prstGeom prst="rect">
            <a:avLst/>
          </a:prstGeom>
          <a:ln>
            <a:noFill/>
          </a:ln>
        </p:spPr>
      </p:pic>
      <p:pic>
        <p:nvPicPr>
          <p:cNvPr id="113" name="" descr=""/>
          <p:cNvPicPr/>
          <p:nvPr/>
        </p:nvPicPr>
        <p:blipFill>
          <a:blip r:embed="rId3"/>
          <a:stretch/>
        </p:blipFill>
        <p:spPr>
          <a:xfrm>
            <a:off x="2035800" y="2137680"/>
            <a:ext cx="5812200" cy="1968120"/>
          </a:xfrm>
          <a:prstGeom prst="rect">
            <a:avLst/>
          </a:prstGeom>
          <a:ln>
            <a:noFill/>
          </a:ln>
        </p:spPr>
      </p:pic>
      <p:pic>
        <p:nvPicPr>
          <p:cNvPr id="114" name="" descr=""/>
          <p:cNvPicPr/>
          <p:nvPr/>
        </p:nvPicPr>
        <p:blipFill>
          <a:blip r:embed="rId4"/>
          <a:stretch/>
        </p:blipFill>
        <p:spPr>
          <a:xfrm>
            <a:off x="2079000" y="1977480"/>
            <a:ext cx="5985000" cy="2342520"/>
          </a:xfrm>
          <a:prstGeom prst="rect">
            <a:avLst/>
          </a:prstGeom>
          <a:ln>
            <a:noFill/>
          </a:ln>
        </p:spPr>
      </p:pic>
      <p:pic>
        <p:nvPicPr>
          <p:cNvPr id="115" name="" descr=""/>
          <p:cNvPicPr/>
          <p:nvPr/>
        </p:nvPicPr>
        <p:blipFill>
          <a:blip r:embed="rId5"/>
          <a:stretch/>
        </p:blipFill>
        <p:spPr>
          <a:xfrm>
            <a:off x="1944000" y="1896840"/>
            <a:ext cx="6056640" cy="2188800"/>
          </a:xfrm>
          <a:prstGeom prst="rect">
            <a:avLst/>
          </a:prstGeom>
          <a:ln>
            <a:noFill/>
          </a:ln>
        </p:spPr>
      </p:pic>
      <p:pic>
        <p:nvPicPr>
          <p:cNvPr id="116" name="" descr=""/>
          <p:cNvPicPr/>
          <p:nvPr/>
        </p:nvPicPr>
        <p:blipFill>
          <a:blip r:embed="rId6"/>
          <a:stretch/>
        </p:blipFill>
        <p:spPr>
          <a:xfrm>
            <a:off x="2035800" y="2088000"/>
            <a:ext cx="6219000" cy="2179440"/>
          </a:xfrm>
          <a:prstGeom prst="rect">
            <a:avLst/>
          </a:prstGeom>
          <a:ln>
            <a:noFill/>
          </a:ln>
        </p:spPr>
      </p:pic>
      <p:pic>
        <p:nvPicPr>
          <p:cNvPr id="117" name="" descr=""/>
          <p:cNvPicPr/>
          <p:nvPr/>
        </p:nvPicPr>
        <p:blipFill>
          <a:blip r:embed="rId7"/>
          <a:stretch/>
        </p:blipFill>
        <p:spPr>
          <a:xfrm>
            <a:off x="1584000" y="2145960"/>
            <a:ext cx="6557760" cy="2121480"/>
          </a:xfrm>
          <a:prstGeom prst="rect">
            <a:avLst/>
          </a:prstGeom>
          <a:ln>
            <a:noFill/>
          </a:ln>
        </p:spPr>
      </p:pic>
      <p:pic>
        <p:nvPicPr>
          <p:cNvPr id="118" name="" descr=""/>
          <p:cNvPicPr/>
          <p:nvPr/>
        </p:nvPicPr>
        <p:blipFill>
          <a:blip r:embed="rId8"/>
          <a:stretch/>
        </p:blipFill>
        <p:spPr>
          <a:xfrm>
            <a:off x="1872000" y="1728000"/>
            <a:ext cx="6225840" cy="2567880"/>
          </a:xfrm>
          <a:prstGeom prst="rect">
            <a:avLst/>
          </a:prstGeom>
          <a:ln>
            <a:noFill/>
          </a:ln>
        </p:spPr>
      </p:pic>
      <p:pic>
        <p:nvPicPr>
          <p:cNvPr id="119" name="" descr=""/>
          <p:cNvPicPr/>
          <p:nvPr/>
        </p:nvPicPr>
        <p:blipFill>
          <a:blip r:embed="rId9"/>
          <a:stretch/>
        </p:blipFill>
        <p:spPr>
          <a:xfrm>
            <a:off x="1728000" y="2015640"/>
            <a:ext cx="7084080" cy="1872360"/>
          </a:xfrm>
          <a:prstGeom prst="rect">
            <a:avLst/>
          </a:prstGeom>
          <a:ln>
            <a:noFill/>
          </a:ln>
        </p:spPr>
      </p:pic>
      <p:pic>
        <p:nvPicPr>
          <p:cNvPr id="120" name="" descr=""/>
          <p:cNvPicPr/>
          <p:nvPr/>
        </p:nvPicPr>
        <p:blipFill>
          <a:blip r:embed="rId10"/>
          <a:stretch/>
        </p:blipFill>
        <p:spPr>
          <a:xfrm>
            <a:off x="1728000" y="1896120"/>
            <a:ext cx="6570000" cy="2639880"/>
          </a:xfrm>
          <a:prstGeom prst="rect">
            <a:avLst/>
          </a:prstGeom>
          <a:ln>
            <a:noFill/>
          </a:ln>
        </p:spPr>
      </p:pic>
      <p:pic>
        <p:nvPicPr>
          <p:cNvPr id="121" name="" descr=""/>
          <p:cNvPicPr/>
          <p:nvPr/>
        </p:nvPicPr>
        <p:blipFill>
          <a:blip r:embed="rId11"/>
          <a:stretch/>
        </p:blipFill>
        <p:spPr>
          <a:xfrm>
            <a:off x="1561680" y="1977480"/>
            <a:ext cx="6536160" cy="2179440"/>
          </a:xfrm>
          <a:prstGeom prst="rect">
            <a:avLst/>
          </a:prstGeom>
          <a:ln>
            <a:noFill/>
          </a:ln>
        </p:spPr>
      </p:pic>
      <p:pic>
        <p:nvPicPr>
          <p:cNvPr id="122" name="" descr=""/>
          <p:cNvPicPr/>
          <p:nvPr/>
        </p:nvPicPr>
        <p:blipFill>
          <a:blip r:embed="rId12"/>
          <a:stretch/>
        </p:blipFill>
        <p:spPr>
          <a:xfrm>
            <a:off x="2035800" y="1974600"/>
            <a:ext cx="5698440" cy="2131200"/>
          </a:xfrm>
          <a:prstGeom prst="rect">
            <a:avLst/>
          </a:prstGeom>
          <a:ln>
            <a:noFill/>
          </a:ln>
        </p:spPr>
      </p:pic>
      <p:pic>
        <p:nvPicPr>
          <p:cNvPr id="123" name="" descr=""/>
          <p:cNvPicPr/>
          <p:nvPr/>
        </p:nvPicPr>
        <p:blipFill>
          <a:blip r:embed="rId13"/>
          <a:stretch/>
        </p:blipFill>
        <p:spPr>
          <a:xfrm>
            <a:off x="1871280" y="2025720"/>
            <a:ext cx="5976720" cy="2131200"/>
          </a:xfrm>
          <a:prstGeom prst="rect">
            <a:avLst/>
          </a:prstGeom>
          <a:ln>
            <a:noFill/>
          </a:ln>
        </p:spPr>
      </p:pic>
      <p:pic>
        <p:nvPicPr>
          <p:cNvPr id="124" name="" descr=""/>
          <p:cNvPicPr/>
          <p:nvPr/>
        </p:nvPicPr>
        <p:blipFill>
          <a:blip r:embed="rId14"/>
          <a:stretch/>
        </p:blipFill>
        <p:spPr>
          <a:xfrm>
            <a:off x="1972440" y="1896120"/>
            <a:ext cx="5875560" cy="2154960"/>
          </a:xfrm>
          <a:prstGeom prst="rect">
            <a:avLst/>
          </a:prstGeom>
          <a:ln>
            <a:noFill/>
          </a:ln>
        </p:spPr>
      </p:pic>
      <p:pic>
        <p:nvPicPr>
          <p:cNvPr id="125" name="" descr=""/>
          <p:cNvPicPr/>
          <p:nvPr/>
        </p:nvPicPr>
        <p:blipFill>
          <a:blip r:embed="rId15"/>
          <a:stretch/>
        </p:blipFill>
        <p:spPr>
          <a:xfrm>
            <a:off x="1872000" y="1753920"/>
            <a:ext cx="6853320" cy="2351880"/>
          </a:xfrm>
          <a:prstGeom prst="rect">
            <a:avLst/>
          </a:prstGeom>
          <a:ln>
            <a:noFill/>
          </a:ln>
        </p:spPr>
      </p:pic>
      <p:pic>
        <p:nvPicPr>
          <p:cNvPr id="126" name="" descr=""/>
          <p:cNvPicPr/>
          <p:nvPr/>
        </p:nvPicPr>
        <p:blipFill>
          <a:blip r:embed="rId16"/>
          <a:stretch/>
        </p:blipFill>
        <p:spPr>
          <a:xfrm>
            <a:off x="1440000" y="1896840"/>
            <a:ext cx="7438320" cy="2337480"/>
          </a:xfrm>
          <a:prstGeom prst="rect">
            <a:avLst/>
          </a:prstGeom>
          <a:ln>
            <a:noFill/>
          </a:ln>
        </p:spPr>
      </p:pic>
      <p:pic>
        <p:nvPicPr>
          <p:cNvPr id="127" name="" descr=""/>
          <p:cNvPicPr/>
          <p:nvPr/>
        </p:nvPicPr>
        <p:blipFill>
          <a:blip r:embed="rId17"/>
          <a:stretch/>
        </p:blipFill>
        <p:spPr>
          <a:xfrm>
            <a:off x="1561680" y="2063880"/>
            <a:ext cx="6997680" cy="2093040"/>
          </a:xfrm>
          <a:prstGeom prst="rect">
            <a:avLst/>
          </a:prstGeom>
          <a:ln>
            <a:noFill/>
          </a:ln>
        </p:spPr>
      </p:pic>
      <p:pic>
        <p:nvPicPr>
          <p:cNvPr id="128" name="" descr=""/>
          <p:cNvPicPr/>
          <p:nvPr/>
        </p:nvPicPr>
        <p:blipFill>
          <a:blip r:embed="rId18"/>
          <a:stretch/>
        </p:blipFill>
        <p:spPr>
          <a:xfrm>
            <a:off x="2376000" y="2304000"/>
            <a:ext cx="5978880" cy="2054520"/>
          </a:xfrm>
          <a:prstGeom prst="rect">
            <a:avLst/>
          </a:prstGeom>
          <a:ln>
            <a:noFill/>
          </a:ln>
        </p:spPr>
      </p:pic>
      <p:pic>
        <p:nvPicPr>
          <p:cNvPr id="129" name="" descr=""/>
          <p:cNvPicPr/>
          <p:nvPr/>
        </p:nvPicPr>
        <p:blipFill>
          <a:blip r:embed="rId19"/>
          <a:stretch/>
        </p:blipFill>
        <p:spPr>
          <a:xfrm>
            <a:off x="2232000" y="2015640"/>
            <a:ext cx="5794560" cy="2217240"/>
          </a:xfrm>
          <a:prstGeom prst="rect">
            <a:avLst/>
          </a:prstGeom>
          <a:ln>
            <a:noFill/>
          </a:ln>
        </p:spPr>
      </p:pic>
      <p:pic>
        <p:nvPicPr>
          <p:cNvPr id="130" name="" descr=""/>
          <p:cNvPicPr/>
          <p:nvPr/>
        </p:nvPicPr>
        <p:blipFill>
          <a:blip r:embed="rId20"/>
          <a:stretch/>
        </p:blipFill>
        <p:spPr>
          <a:xfrm>
            <a:off x="1871280" y="1796040"/>
            <a:ext cx="6290280" cy="2438280"/>
          </a:xfrm>
          <a:prstGeom prst="rect">
            <a:avLst/>
          </a:prstGeom>
          <a:ln>
            <a:noFill/>
          </a:ln>
        </p:spPr>
      </p:pic>
      <p:pic>
        <p:nvPicPr>
          <p:cNvPr id="131" name="" descr=""/>
          <p:cNvPicPr/>
          <p:nvPr/>
        </p:nvPicPr>
        <p:blipFill>
          <a:blip r:embed="rId21"/>
          <a:stretch/>
        </p:blipFill>
        <p:spPr>
          <a:xfrm>
            <a:off x="1765080" y="1896120"/>
            <a:ext cx="6960240" cy="2337480"/>
          </a:xfrm>
          <a:prstGeom prst="rect">
            <a:avLst/>
          </a:prstGeom>
          <a:ln>
            <a:noFill/>
          </a:ln>
        </p:spPr>
      </p:pic>
      <p:pic>
        <p:nvPicPr>
          <p:cNvPr id="132" name="" descr=""/>
          <p:cNvPicPr/>
          <p:nvPr/>
        </p:nvPicPr>
        <p:blipFill>
          <a:blip r:embed="rId22"/>
          <a:stretch/>
        </p:blipFill>
        <p:spPr>
          <a:xfrm>
            <a:off x="2139120" y="2025720"/>
            <a:ext cx="5887440" cy="2140560"/>
          </a:xfrm>
          <a:prstGeom prst="rect">
            <a:avLst/>
          </a:prstGeom>
          <a:ln>
            <a:noFill/>
          </a:ln>
        </p:spPr>
      </p:pic>
      <p:pic>
        <p:nvPicPr>
          <p:cNvPr id="133" name="" descr=""/>
          <p:cNvPicPr/>
          <p:nvPr/>
        </p:nvPicPr>
        <p:blipFill>
          <a:blip r:embed="rId23"/>
          <a:stretch/>
        </p:blipFill>
        <p:spPr>
          <a:xfrm>
            <a:off x="1765080" y="1828800"/>
            <a:ext cx="6542280" cy="2404800"/>
          </a:xfrm>
          <a:prstGeom prst="rect">
            <a:avLst/>
          </a:prstGeom>
          <a:ln>
            <a:noFill/>
          </a:ln>
        </p:spPr>
      </p:pic>
      <p:pic>
        <p:nvPicPr>
          <p:cNvPr id="134" name="" descr=""/>
          <p:cNvPicPr/>
          <p:nvPr/>
        </p:nvPicPr>
        <p:blipFill>
          <a:blip r:embed="rId24"/>
          <a:stretch/>
        </p:blipFill>
        <p:spPr>
          <a:xfrm>
            <a:off x="2322000" y="1866600"/>
            <a:ext cx="5678640" cy="2366280"/>
          </a:xfrm>
          <a:prstGeom prst="rect">
            <a:avLst/>
          </a:prstGeom>
          <a:ln>
            <a:noFill/>
          </a:ln>
        </p:spPr>
      </p:pic>
      <p:pic>
        <p:nvPicPr>
          <p:cNvPr id="135" name="" descr=""/>
          <p:cNvPicPr/>
          <p:nvPr/>
        </p:nvPicPr>
        <p:blipFill>
          <a:blip r:embed="rId25"/>
          <a:stretch/>
        </p:blipFill>
        <p:spPr>
          <a:xfrm>
            <a:off x="1686240" y="1739520"/>
            <a:ext cx="6340320" cy="23662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47" dur="indefinite" restart="never" nodeType="tmRoot">
          <p:childTnLst>
            <p:seq>
              <p:cTn id="148" nodeType="mainSeq">
                <p:childTnLst>
                  <p:par>
                    <p:cTn id="149" fill="freeze">
                      <p:stCondLst>
                        <p:cond delay="indefinite"/>
                      </p:stCondLst>
                      <p:childTnLst>
                        <p:par>
                          <p:cTn id="150" fill="freeze">
                            <p:stCondLst>
                              <p:cond delay="0"/>
                            </p:stCondLst>
                            <p:childTnLst>
                              <p:par>
                                <p:cTn id="151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freeze">
                      <p:stCondLst>
                        <p:cond delay="indefinite"/>
                      </p:stCondLst>
                      <p:childTnLst>
                        <p:par>
                          <p:cTn id="154" fill="freeze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freeze">
                      <p:stCondLst>
                        <p:cond delay="indefinite"/>
                      </p:stCondLst>
                      <p:childTnLst>
                        <p:par>
                          <p:cTn id="158" fill="freeze">
                            <p:stCondLst>
                              <p:cond delay="0"/>
                            </p:stCondLst>
                            <p:childTnLst>
                              <p:par>
                                <p:cTn id="159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freeze">
                      <p:stCondLst>
                        <p:cond delay="indefinite"/>
                      </p:stCondLst>
                      <p:childTnLst>
                        <p:par>
                          <p:cTn id="162" fill="freeze">
                            <p:stCondLst>
                              <p:cond delay="0"/>
                            </p:stCondLst>
                            <p:childTnLst>
                              <p:par>
                                <p:cTn id="163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freeze">
                      <p:stCondLst>
                        <p:cond delay="indefinite"/>
                      </p:stCondLst>
                      <p:childTnLst>
                        <p:par>
                          <p:cTn id="166" fill="freeze">
                            <p:stCondLst>
                              <p:cond delay="0"/>
                            </p:stCondLst>
                            <p:childTnLst>
                              <p:par>
                                <p:cTn id="167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freeze">
                      <p:stCondLst>
                        <p:cond delay="indefinite"/>
                      </p:stCondLst>
                      <p:childTnLst>
                        <p:par>
                          <p:cTn id="170" fill="freeze">
                            <p:stCondLst>
                              <p:cond delay="0"/>
                            </p:stCondLst>
                            <p:childTnLst>
                              <p:par>
                                <p:cTn id="171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freeze">
                      <p:stCondLst>
                        <p:cond delay="indefinite"/>
                      </p:stCondLst>
                      <p:childTnLst>
                        <p:par>
                          <p:cTn id="174" fill="freeze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freeze">
                      <p:stCondLst>
                        <p:cond delay="indefinite"/>
                      </p:stCondLst>
                      <p:childTnLst>
                        <p:par>
                          <p:cTn id="178" fill="freeze">
                            <p:stCondLst>
                              <p:cond delay="0"/>
                            </p:stCondLst>
                            <p:childTnLst>
                              <p:par>
                                <p:cTn id="179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freeze">
                      <p:stCondLst>
                        <p:cond delay="indefinite"/>
                      </p:stCondLst>
                      <p:childTnLst>
                        <p:par>
                          <p:cTn id="182" fill="freeze">
                            <p:stCondLst>
                              <p:cond delay="0"/>
                            </p:stCondLst>
                            <p:childTnLst>
                              <p:par>
                                <p:cTn id="183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freeze">
                      <p:stCondLst>
                        <p:cond delay="indefinite"/>
                      </p:stCondLst>
                      <p:childTnLst>
                        <p:par>
                          <p:cTn id="186" fill="freeze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freeze">
                      <p:stCondLst>
                        <p:cond delay="indefinite"/>
                      </p:stCondLst>
                      <p:childTnLst>
                        <p:par>
                          <p:cTn id="190" fill="freeze">
                            <p:stCondLst>
                              <p:cond delay="0"/>
                            </p:stCondLst>
                            <p:childTnLst>
                              <p:par>
                                <p:cTn id="191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freeze">
                      <p:stCondLst>
                        <p:cond delay="indefinite"/>
                      </p:stCondLst>
                      <p:childTnLst>
                        <p:par>
                          <p:cTn id="194" fill="freeze">
                            <p:stCondLst>
                              <p:cond delay="0"/>
                            </p:stCondLst>
                            <p:childTnLst>
                              <p:par>
                                <p:cTn id="195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freeze">
                      <p:stCondLst>
                        <p:cond delay="indefinite"/>
                      </p:stCondLst>
                      <p:childTnLst>
                        <p:par>
                          <p:cTn id="198" fill="freeze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freeze">
                      <p:stCondLst>
                        <p:cond delay="indefinite"/>
                      </p:stCondLst>
                      <p:childTnLst>
                        <p:par>
                          <p:cTn id="202" fill="freeze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freeze">
                      <p:stCondLst>
                        <p:cond delay="indefinite"/>
                      </p:stCondLst>
                      <p:childTnLst>
                        <p:par>
                          <p:cTn id="206" fill="freeze">
                            <p:stCondLst>
                              <p:cond delay="0"/>
                            </p:stCondLst>
                            <p:childTnLst>
                              <p:par>
                                <p:cTn id="207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freeze">
                      <p:stCondLst>
                        <p:cond delay="indefinite"/>
                      </p:stCondLst>
                      <p:childTnLst>
                        <p:par>
                          <p:cTn id="210" fill="freeze">
                            <p:stCondLst>
                              <p:cond delay="0"/>
                            </p:stCondLst>
                            <p:childTnLst>
                              <p:par>
                                <p:cTn id="211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freeze">
                      <p:stCondLst>
                        <p:cond delay="indefinite"/>
                      </p:stCondLst>
                      <p:childTnLst>
                        <p:par>
                          <p:cTn id="214" fill="freeze">
                            <p:stCondLst>
                              <p:cond delay="0"/>
                            </p:stCondLst>
                            <p:childTnLst>
                              <p:par>
                                <p:cTn id="215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freeze">
                      <p:stCondLst>
                        <p:cond delay="indefinite"/>
                      </p:stCondLst>
                      <p:childTnLst>
                        <p:par>
                          <p:cTn id="218" fill="freeze">
                            <p:stCondLst>
                              <p:cond delay="0"/>
                            </p:stCondLst>
                            <p:childTnLst>
                              <p:par>
                                <p:cTn id="219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freeze">
                      <p:stCondLst>
                        <p:cond delay="indefinite"/>
                      </p:stCondLst>
                      <p:childTnLst>
                        <p:par>
                          <p:cTn id="222" fill="freeze">
                            <p:stCondLst>
                              <p:cond delay="0"/>
                            </p:stCondLst>
                            <p:childTnLst>
                              <p:par>
                                <p:cTn id="223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freeze">
                      <p:stCondLst>
                        <p:cond delay="indefinite"/>
                      </p:stCondLst>
                      <p:childTnLst>
                        <p:par>
                          <p:cTn id="226" fill="freeze">
                            <p:stCondLst>
                              <p:cond delay="0"/>
                            </p:stCondLst>
                            <p:childTnLst>
                              <p:par>
                                <p:cTn id="227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freeze">
                      <p:stCondLst>
                        <p:cond delay="indefinite"/>
                      </p:stCondLst>
                      <p:childTnLst>
                        <p:par>
                          <p:cTn id="230" fill="freeze">
                            <p:stCondLst>
                              <p:cond delay="0"/>
                            </p:stCondLst>
                            <p:childTnLst>
                              <p:par>
                                <p:cTn id="231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freeze">
                      <p:stCondLst>
                        <p:cond delay="indefinite"/>
                      </p:stCondLst>
                      <p:childTnLst>
                        <p:par>
                          <p:cTn id="234" fill="freeze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freeze">
                      <p:stCondLst>
                        <p:cond delay="indefinite"/>
                      </p:stCondLst>
                      <p:childTnLst>
                        <p:par>
                          <p:cTn id="238" fill="freeze">
                            <p:stCondLst>
                              <p:cond delay="0"/>
                            </p:stCondLst>
                            <p:childTnLst>
                              <p:par>
                                <p:cTn id="239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freeze">
                      <p:stCondLst>
                        <p:cond delay="indefinite"/>
                      </p:stCondLst>
                      <p:childTnLst>
                        <p:par>
                          <p:cTn id="242" fill="freeze">
                            <p:stCondLst>
                              <p:cond delay="0"/>
                            </p:stCondLst>
                            <p:childTnLst>
                              <p:par>
                                <p:cTn id="243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freeze">
                      <p:stCondLst>
                        <p:cond delay="indefinite"/>
                      </p:stCondLst>
                      <p:childTnLst>
                        <p:par>
                          <p:cTn id="246" fill="freeze">
                            <p:stCondLst>
                              <p:cond delay="0"/>
                            </p:stCondLst>
                            <p:childTnLst>
                              <p:par>
                                <p:cTn id="247" nodeType="clickEffect" fill="hold" presetClass="entr" presetID="1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Shape 1"/>
          <p:cNvSpPr txBox="1"/>
          <p:nvPr/>
        </p:nvSpPr>
        <p:spPr>
          <a:xfrm>
            <a:off x="504000" y="288000"/>
            <a:ext cx="9072000" cy="124812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/>
          <a:p>
            <a:pPr algn="ctr"/>
            <a:r>
              <a:rPr b="1" i="1" lang="ru-RU" sz="4759" spc="-1" strike="noStrike">
                <a:solidFill>
                  <a:srgbClr val="9900ff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МОЛОДЦЫ</a:t>
            </a:r>
            <a:r>
              <a:rPr b="1" i="1" lang="ru-RU" sz="4759" spc="-1" strike="noStrike">
                <a:solidFill>
                  <a:srgbClr val="330099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!</a:t>
            </a:r>
            <a:endParaRPr lang="ru-RU" sz="4759" spc="-1" strike="noStrike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37" name="" descr=""/>
          <p:cNvPicPr/>
          <p:nvPr/>
        </p:nvPicPr>
        <p:blipFill>
          <a:blip r:embed="rId1"/>
          <a:srcRect l="10640" t="0" r="12325" b="10955"/>
          <a:stretch/>
        </p:blipFill>
        <p:spPr>
          <a:xfrm>
            <a:off x="1872000" y="1440000"/>
            <a:ext cx="6552000" cy="56800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249" dur="indefinite" restart="never" nodeType="tmRoot">
          <p:childTnLst>
            <p:seq>
              <p:cTn id="25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Application>LibreOffice/5.0.4.2$Windows_x86 LibreOffice_project/2b9802c1994aa0b7dc6079e128979269cf95bc78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2019-11-27T09:42:04Z</dcterms:created>
  <dc:language>ru-RU</dc:language>
  <dcterms:modified xsi:type="dcterms:W3CDTF">2019-11-27T10:30:01Z</dcterms:modified>
  <cp:revision>1</cp:revi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782162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