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1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theme+xml" PartName="/ppt/theme/theme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x-wmf" Extension="wmf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2"/>
  </p:notesMasterIdLst>
  <p:sldIdLst>
    <p:sldId id="256" r:id="rId2"/>
    <p:sldId id="257" r:id="rId3"/>
    <p:sldId id="259" r:id="rId4"/>
    <p:sldId id="273" r:id="rId5"/>
    <p:sldId id="260" r:id="rId6"/>
    <p:sldId id="272" r:id="rId7"/>
    <p:sldId id="261" r:id="rId8"/>
    <p:sldId id="270" r:id="rId9"/>
    <p:sldId id="262" r:id="rId10"/>
    <p:sldId id="271" r:id="rId11"/>
    <p:sldId id="263" r:id="rId12"/>
    <p:sldId id="274" r:id="rId13"/>
    <p:sldId id="275" r:id="rId14"/>
    <p:sldId id="264" r:id="rId15"/>
    <p:sldId id="265" r:id="rId16"/>
    <p:sldId id="276" r:id="rId17"/>
    <p:sldId id="268" r:id="rId18"/>
    <p:sldId id="269" r:id="rId19"/>
    <p:sldId id="267" r:id="rId20"/>
    <p:sldId id="266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srgbClr val="FF0000"/>
    </p:penClr>
  </p:showPr>
  <p:clrMru>
    <a:srgbClr val="FF0000"/>
    <a:srgbClr val="FF6600"/>
    <a:srgbClr val="A50021"/>
    <a:srgbClr val="FF0066"/>
    <a:srgbClr val="FF3300"/>
    <a:srgbClr val="000E18"/>
    <a:srgbClr val="99FF33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3" autoAdjust="0"/>
    <p:restoredTop sz="94660"/>
  </p:normalViewPr>
  <p:slideViewPr>
    <p:cSldViewPr>
      <p:cViewPr>
        <p:scale>
          <a:sx n="94" d="100"/>
          <a:sy n="94" d="100"/>
        </p:scale>
        <p:origin x="-3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B4DA4AC-F3D3-4FAB-AE15-5D373D157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D6015-EFDB-431F-A50E-4B5C7E6451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FC7A4-A3B9-40FA-A3B2-E54B062476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83E4E-B5F3-486F-96E2-E6FFDD144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F024E-7CEB-4859-8426-9AB5DC3DEA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870172 w 2706"/>
              <a:gd name="T1" fmla="*/ 0 h 640"/>
              <a:gd name="T2" fmla="*/ 2870172 w 2706"/>
              <a:gd name="T3" fmla="*/ 0 h 640"/>
              <a:gd name="T4" fmla="*/ 2748987 w 2706"/>
              <a:gd name="T5" fmla="*/ 20092 h 640"/>
              <a:gd name="T6" fmla="*/ 2625676 w 2706"/>
              <a:gd name="T7" fmla="*/ 42416 h 640"/>
              <a:gd name="T8" fmla="*/ 2500239 w 2706"/>
              <a:gd name="T9" fmla="*/ 66973 h 640"/>
              <a:gd name="T10" fmla="*/ 2370549 w 2706"/>
              <a:gd name="T11" fmla="*/ 91529 h 640"/>
              <a:gd name="T12" fmla="*/ 2238734 w 2706"/>
              <a:gd name="T13" fmla="*/ 120551 h 640"/>
              <a:gd name="T14" fmla="*/ 2102667 w 2706"/>
              <a:gd name="T15" fmla="*/ 149572 h 640"/>
              <a:gd name="T16" fmla="*/ 1964473 w 2706"/>
              <a:gd name="T17" fmla="*/ 183059 h 640"/>
              <a:gd name="T18" fmla="*/ 1822028 w 2706"/>
              <a:gd name="T19" fmla="*/ 216545 h 640"/>
              <a:gd name="T20" fmla="*/ 1822028 w 2706"/>
              <a:gd name="T21" fmla="*/ 216545 h 640"/>
              <a:gd name="T22" fmla="*/ 1564775 w 2706"/>
              <a:gd name="T23" fmla="*/ 281285 h 640"/>
              <a:gd name="T24" fmla="*/ 1313901 w 2706"/>
              <a:gd name="T25" fmla="*/ 339328 h 640"/>
              <a:gd name="T26" fmla="*/ 1073657 w 2706"/>
              <a:gd name="T27" fmla="*/ 392906 h 640"/>
              <a:gd name="T28" fmla="*/ 841917 w 2706"/>
              <a:gd name="T29" fmla="*/ 444252 h 640"/>
              <a:gd name="T30" fmla="*/ 620808 w 2706"/>
              <a:gd name="T31" fmla="*/ 488900 h 640"/>
              <a:gd name="T32" fmla="*/ 406076 w 2706"/>
              <a:gd name="T33" fmla="*/ 529084 h 640"/>
              <a:gd name="T34" fmla="*/ 199849 w 2706"/>
              <a:gd name="T35" fmla="*/ 567035 h 640"/>
              <a:gd name="T36" fmla="*/ 0 w 2706"/>
              <a:gd name="T37" fmla="*/ 600521 h 640"/>
              <a:gd name="T38" fmla="*/ 0 w 2706"/>
              <a:gd name="T39" fmla="*/ 600521 h 640"/>
              <a:gd name="T40" fmla="*/ 138193 w 2706"/>
              <a:gd name="T41" fmla="*/ 620613 h 640"/>
              <a:gd name="T42" fmla="*/ 270009 w 2706"/>
              <a:gd name="T43" fmla="*/ 638473 h 640"/>
              <a:gd name="T44" fmla="*/ 397572 w 2706"/>
              <a:gd name="T45" fmla="*/ 654100 h 640"/>
              <a:gd name="T46" fmla="*/ 523009 w 2706"/>
              <a:gd name="T47" fmla="*/ 667494 h 640"/>
              <a:gd name="T48" fmla="*/ 644194 w 2706"/>
              <a:gd name="T49" fmla="*/ 680889 h 640"/>
              <a:gd name="T50" fmla="*/ 761127 w 2706"/>
              <a:gd name="T51" fmla="*/ 689818 h 640"/>
              <a:gd name="T52" fmla="*/ 873808 w 2706"/>
              <a:gd name="T53" fmla="*/ 698748 h 640"/>
              <a:gd name="T54" fmla="*/ 984363 w 2706"/>
              <a:gd name="T55" fmla="*/ 705445 h 640"/>
              <a:gd name="T56" fmla="*/ 1092791 w 2706"/>
              <a:gd name="T57" fmla="*/ 709910 h 640"/>
              <a:gd name="T58" fmla="*/ 1196968 w 2706"/>
              <a:gd name="T59" fmla="*/ 712143 h 640"/>
              <a:gd name="T60" fmla="*/ 1296892 w 2706"/>
              <a:gd name="T61" fmla="*/ 714375 h 640"/>
              <a:gd name="T62" fmla="*/ 1394691 w 2706"/>
              <a:gd name="T63" fmla="*/ 714375 h 640"/>
              <a:gd name="T64" fmla="*/ 1490363 w 2706"/>
              <a:gd name="T65" fmla="*/ 712143 h 640"/>
              <a:gd name="T66" fmla="*/ 1583910 w 2706"/>
              <a:gd name="T67" fmla="*/ 709910 h 640"/>
              <a:gd name="T68" fmla="*/ 1673204 w 2706"/>
              <a:gd name="T69" fmla="*/ 705445 h 640"/>
              <a:gd name="T70" fmla="*/ 1760372 w 2706"/>
              <a:gd name="T71" fmla="*/ 698748 h 640"/>
              <a:gd name="T72" fmla="*/ 1843288 w 2706"/>
              <a:gd name="T73" fmla="*/ 692051 h 640"/>
              <a:gd name="T74" fmla="*/ 1926204 w 2706"/>
              <a:gd name="T75" fmla="*/ 683121 h 640"/>
              <a:gd name="T76" fmla="*/ 2004868 w 2706"/>
              <a:gd name="T77" fmla="*/ 671959 h 640"/>
              <a:gd name="T78" fmla="*/ 2083532 w 2706"/>
              <a:gd name="T79" fmla="*/ 660797 h 640"/>
              <a:gd name="T80" fmla="*/ 2157944 w 2706"/>
              <a:gd name="T81" fmla="*/ 647402 h 640"/>
              <a:gd name="T82" fmla="*/ 2232356 w 2706"/>
              <a:gd name="T83" fmla="*/ 634008 h 640"/>
              <a:gd name="T84" fmla="*/ 2302516 w 2706"/>
              <a:gd name="T85" fmla="*/ 618381 h 640"/>
              <a:gd name="T86" fmla="*/ 2372675 w 2706"/>
              <a:gd name="T87" fmla="*/ 602754 h 640"/>
              <a:gd name="T88" fmla="*/ 2440709 w 2706"/>
              <a:gd name="T89" fmla="*/ 584895 h 640"/>
              <a:gd name="T90" fmla="*/ 2506617 w 2706"/>
              <a:gd name="T91" fmla="*/ 567035 h 640"/>
              <a:gd name="T92" fmla="*/ 2570398 w 2706"/>
              <a:gd name="T93" fmla="*/ 546943 h 640"/>
              <a:gd name="T94" fmla="*/ 2634180 w 2706"/>
              <a:gd name="T95" fmla="*/ 526852 h 640"/>
              <a:gd name="T96" fmla="*/ 2755365 w 2706"/>
              <a:gd name="T97" fmla="*/ 482203 h 640"/>
              <a:gd name="T98" fmla="*/ 2872298 w 2706"/>
              <a:gd name="T99" fmla="*/ 435322 h 640"/>
              <a:gd name="T100" fmla="*/ 2872298 w 2706"/>
              <a:gd name="T101" fmla="*/ 435322 h 640"/>
              <a:gd name="T102" fmla="*/ 2876550 w 2706"/>
              <a:gd name="T103" fmla="*/ 433090 h 640"/>
              <a:gd name="T104" fmla="*/ 2876550 w 2706"/>
              <a:gd name="T105" fmla="*/ 433090 h 640"/>
              <a:gd name="T106" fmla="*/ 2876550 w 2706"/>
              <a:gd name="T107" fmla="*/ 0 h 640"/>
              <a:gd name="T108" fmla="*/ 2876550 w 2706"/>
              <a:gd name="T109" fmla="*/ 0 h 640"/>
              <a:gd name="T110" fmla="*/ 2870172 w 2706"/>
              <a:gd name="T111" fmla="*/ 0 h 640"/>
              <a:gd name="T112" fmla="*/ 2870172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545138 w 5216"/>
              <a:gd name="T1" fmla="*/ 797300 h 762"/>
              <a:gd name="T2" fmla="*/ 5298498 w 5216"/>
              <a:gd name="T3" fmla="*/ 766033 h 762"/>
              <a:gd name="T4" fmla="*/ 4760569 w 5216"/>
              <a:gd name="T5" fmla="*/ 681167 h 762"/>
              <a:gd name="T6" fmla="*/ 4160980 w 5216"/>
              <a:gd name="T7" fmla="*/ 567267 h 762"/>
              <a:gd name="T8" fmla="*/ 3493352 w 5216"/>
              <a:gd name="T9" fmla="*/ 417633 h 762"/>
              <a:gd name="T10" fmla="*/ 3131897 w 5216"/>
              <a:gd name="T11" fmla="*/ 330533 h 762"/>
              <a:gd name="T12" fmla="*/ 2851239 w 5216"/>
              <a:gd name="T13" fmla="*/ 263533 h 762"/>
              <a:gd name="T14" fmla="*/ 2583337 w 5216"/>
              <a:gd name="T15" fmla="*/ 205467 h 762"/>
              <a:gd name="T16" fmla="*/ 2328193 w 5216"/>
              <a:gd name="T17" fmla="*/ 156333 h 762"/>
              <a:gd name="T18" fmla="*/ 2083679 w 5216"/>
              <a:gd name="T19" fmla="*/ 113900 h 762"/>
              <a:gd name="T20" fmla="*/ 1849797 w 5216"/>
              <a:gd name="T21" fmla="*/ 80400 h 762"/>
              <a:gd name="T22" fmla="*/ 1418178 w 5216"/>
              <a:gd name="T23" fmla="*/ 31267 h 762"/>
              <a:gd name="T24" fmla="*/ 1031209 w 5216"/>
              <a:gd name="T25" fmla="*/ 4467 h 762"/>
              <a:gd name="T26" fmla="*/ 684637 w 5216"/>
              <a:gd name="T27" fmla="*/ 0 h 762"/>
              <a:gd name="T28" fmla="*/ 380590 w 5216"/>
              <a:gd name="T29" fmla="*/ 11167 h 762"/>
              <a:gd name="T30" fmla="*/ 116941 w 5216"/>
              <a:gd name="T31" fmla="*/ 35733 h 762"/>
              <a:gd name="T32" fmla="*/ 0 w 5216"/>
              <a:gd name="T33" fmla="*/ 53600 h 762"/>
              <a:gd name="T34" fmla="*/ 333814 w 5216"/>
              <a:gd name="T35" fmla="*/ 96033 h 762"/>
              <a:gd name="T36" fmla="*/ 693142 w 5216"/>
              <a:gd name="T37" fmla="*/ 156333 h 762"/>
              <a:gd name="T38" fmla="*/ 1077985 w 5216"/>
              <a:gd name="T39" fmla="*/ 234500 h 762"/>
              <a:gd name="T40" fmla="*/ 1490468 w 5216"/>
              <a:gd name="T41" fmla="*/ 330533 h 762"/>
              <a:gd name="T42" fmla="*/ 1866806 w 5216"/>
              <a:gd name="T43" fmla="*/ 422100 h 762"/>
              <a:gd name="T44" fmla="*/ 2559949 w 5216"/>
              <a:gd name="T45" fmla="*/ 576200 h 762"/>
              <a:gd name="T46" fmla="*/ 2878879 w 5216"/>
              <a:gd name="T47" fmla="*/ 638733 h 762"/>
              <a:gd name="T48" fmla="*/ 3180800 w 5216"/>
              <a:gd name="T49" fmla="*/ 692333 h 762"/>
              <a:gd name="T50" fmla="*/ 3465711 w 5216"/>
              <a:gd name="T51" fmla="*/ 739233 h 762"/>
              <a:gd name="T52" fmla="*/ 3733613 w 5216"/>
              <a:gd name="T53" fmla="*/ 774967 h 762"/>
              <a:gd name="T54" fmla="*/ 3986631 w 5216"/>
              <a:gd name="T55" fmla="*/ 806233 h 762"/>
              <a:gd name="T56" fmla="*/ 4224766 w 5216"/>
              <a:gd name="T57" fmla="*/ 826333 h 762"/>
              <a:gd name="T58" fmla="*/ 4448017 w 5216"/>
              <a:gd name="T59" fmla="*/ 841967 h 762"/>
              <a:gd name="T60" fmla="*/ 4660637 w 5216"/>
              <a:gd name="T61" fmla="*/ 850900 h 762"/>
              <a:gd name="T62" fmla="*/ 4858374 w 5216"/>
              <a:gd name="T63" fmla="*/ 850900 h 762"/>
              <a:gd name="T64" fmla="*/ 5045480 w 5216"/>
              <a:gd name="T65" fmla="*/ 846433 h 762"/>
              <a:gd name="T66" fmla="*/ 5221955 w 5216"/>
              <a:gd name="T67" fmla="*/ 835267 h 762"/>
              <a:gd name="T68" fmla="*/ 5387799 w 5216"/>
              <a:gd name="T69" fmla="*/ 817400 h 762"/>
              <a:gd name="T70" fmla="*/ 5545138 w 5216"/>
              <a:gd name="T71" fmla="*/ 797300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8140 h 694"/>
              <a:gd name="T2" fmla="*/ 0 w 5144"/>
              <a:gd name="T3" fmla="*/ 78140 h 694"/>
              <a:gd name="T4" fmla="*/ 19131 w 5144"/>
              <a:gd name="T5" fmla="*/ 73675 h 694"/>
              <a:gd name="T6" fmla="*/ 76526 w 5144"/>
              <a:gd name="T7" fmla="*/ 62512 h 694"/>
              <a:gd name="T8" fmla="*/ 174309 w 5144"/>
              <a:gd name="T9" fmla="*/ 46884 h 694"/>
              <a:gd name="T10" fmla="*/ 238081 w 5144"/>
              <a:gd name="T11" fmla="*/ 37954 h 694"/>
              <a:gd name="T12" fmla="*/ 312481 w 5144"/>
              <a:gd name="T13" fmla="*/ 29023 h 694"/>
              <a:gd name="T14" fmla="*/ 395384 w 5144"/>
              <a:gd name="T15" fmla="*/ 22326 h 694"/>
              <a:gd name="T16" fmla="*/ 491041 w 5144"/>
              <a:gd name="T17" fmla="*/ 15628 h 694"/>
              <a:gd name="T18" fmla="*/ 595201 w 5144"/>
              <a:gd name="T19" fmla="*/ 8930 h 694"/>
              <a:gd name="T20" fmla="*/ 712116 w 5144"/>
              <a:gd name="T21" fmla="*/ 4465 h 694"/>
              <a:gd name="T22" fmla="*/ 839659 w 5144"/>
              <a:gd name="T23" fmla="*/ 2233 h 694"/>
              <a:gd name="T24" fmla="*/ 977831 w 5144"/>
              <a:gd name="T25" fmla="*/ 0 h 694"/>
              <a:gd name="T26" fmla="*/ 1126631 w 5144"/>
              <a:gd name="T27" fmla="*/ 2233 h 694"/>
              <a:gd name="T28" fmla="*/ 1286060 w 5144"/>
              <a:gd name="T29" fmla="*/ 6698 h 694"/>
              <a:gd name="T30" fmla="*/ 1458243 w 5144"/>
              <a:gd name="T31" fmla="*/ 15628 h 694"/>
              <a:gd name="T32" fmla="*/ 1641055 w 5144"/>
              <a:gd name="T33" fmla="*/ 26791 h 694"/>
              <a:gd name="T34" fmla="*/ 1834496 w 5144"/>
              <a:gd name="T35" fmla="*/ 44651 h 694"/>
              <a:gd name="T36" fmla="*/ 2040691 w 5144"/>
              <a:gd name="T37" fmla="*/ 64744 h 694"/>
              <a:gd name="T38" fmla="*/ 2259640 w 5144"/>
              <a:gd name="T39" fmla="*/ 89303 h 694"/>
              <a:gd name="T40" fmla="*/ 2489217 w 5144"/>
              <a:gd name="T41" fmla="*/ 118326 h 694"/>
              <a:gd name="T42" fmla="*/ 2731549 w 5144"/>
              <a:gd name="T43" fmla="*/ 154047 h 694"/>
              <a:gd name="T44" fmla="*/ 2984510 w 5144"/>
              <a:gd name="T45" fmla="*/ 194233 h 694"/>
              <a:gd name="T46" fmla="*/ 3250225 w 5144"/>
              <a:gd name="T47" fmla="*/ 241117 h 694"/>
              <a:gd name="T48" fmla="*/ 3528694 w 5144"/>
              <a:gd name="T49" fmla="*/ 296931 h 694"/>
              <a:gd name="T50" fmla="*/ 3819918 w 5144"/>
              <a:gd name="T51" fmla="*/ 357210 h 694"/>
              <a:gd name="T52" fmla="*/ 4123895 w 5144"/>
              <a:gd name="T53" fmla="*/ 424187 h 694"/>
              <a:gd name="T54" fmla="*/ 4440628 w 5144"/>
              <a:gd name="T55" fmla="*/ 500095 h 694"/>
              <a:gd name="T56" fmla="*/ 4770114 w 5144"/>
              <a:gd name="T57" fmla="*/ 582699 h 694"/>
              <a:gd name="T58" fmla="*/ 5112355 w 5144"/>
              <a:gd name="T59" fmla="*/ 674235 h 694"/>
              <a:gd name="T60" fmla="*/ 5467350 w 5144"/>
              <a:gd name="T61" fmla="*/ 774700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652463 h 584"/>
              <a:gd name="T2" fmla="*/ 0 w 3112"/>
              <a:gd name="T3" fmla="*/ 652463 h 584"/>
              <a:gd name="T4" fmla="*/ 95633 w 3112"/>
              <a:gd name="T5" fmla="*/ 625649 h 584"/>
              <a:gd name="T6" fmla="*/ 357028 w 3112"/>
              <a:gd name="T7" fmla="*/ 556381 h 584"/>
              <a:gd name="T8" fmla="*/ 537668 w 3112"/>
              <a:gd name="T9" fmla="*/ 509457 h 584"/>
              <a:gd name="T10" fmla="*/ 745934 w 3112"/>
              <a:gd name="T11" fmla="*/ 458065 h 584"/>
              <a:gd name="T12" fmla="*/ 977578 w 3112"/>
              <a:gd name="T13" fmla="*/ 402203 h 584"/>
              <a:gd name="T14" fmla="*/ 1226223 w 3112"/>
              <a:gd name="T15" fmla="*/ 341873 h 584"/>
              <a:gd name="T16" fmla="*/ 1489743 w 3112"/>
              <a:gd name="T17" fmla="*/ 283777 h 584"/>
              <a:gd name="T18" fmla="*/ 1759640 w 3112"/>
              <a:gd name="T19" fmla="*/ 225681 h 584"/>
              <a:gd name="T20" fmla="*/ 2035912 w 3112"/>
              <a:gd name="T21" fmla="*/ 172054 h 584"/>
              <a:gd name="T22" fmla="*/ 2310059 w 3112"/>
              <a:gd name="T23" fmla="*/ 120661 h 584"/>
              <a:gd name="T24" fmla="*/ 2446070 w 3112"/>
              <a:gd name="T25" fmla="*/ 98316 h 584"/>
              <a:gd name="T26" fmla="*/ 2577830 w 3112"/>
              <a:gd name="T27" fmla="*/ 75972 h 584"/>
              <a:gd name="T28" fmla="*/ 2709591 w 3112"/>
              <a:gd name="T29" fmla="*/ 58096 h 584"/>
              <a:gd name="T30" fmla="*/ 2837101 w 3112"/>
              <a:gd name="T31" fmla="*/ 40220 h 584"/>
              <a:gd name="T32" fmla="*/ 2962486 w 3112"/>
              <a:gd name="T33" fmla="*/ 26814 h 584"/>
              <a:gd name="T34" fmla="*/ 3081495 w 3112"/>
              <a:gd name="T35" fmla="*/ 15641 h 584"/>
              <a:gd name="T36" fmla="*/ 3196254 w 3112"/>
              <a:gd name="T37" fmla="*/ 6703 h 584"/>
              <a:gd name="T38" fmla="*/ 3306763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719055 w 8196"/>
              <a:gd name="T1" fmla="*/ 570733 h 1192"/>
              <a:gd name="T2" fmla="*/ 8557275 w 8196"/>
              <a:gd name="T3" fmla="*/ 635386 h 1192"/>
              <a:gd name="T4" fmla="*/ 8384853 w 8196"/>
              <a:gd name="T5" fmla="*/ 691122 h 1192"/>
              <a:gd name="T6" fmla="*/ 8201787 w 8196"/>
              <a:gd name="T7" fmla="*/ 742398 h 1192"/>
              <a:gd name="T8" fmla="*/ 8005948 w 8196"/>
              <a:gd name="T9" fmla="*/ 782528 h 1192"/>
              <a:gd name="T10" fmla="*/ 7793081 w 8196"/>
              <a:gd name="T11" fmla="*/ 813740 h 1192"/>
              <a:gd name="T12" fmla="*/ 7563184 w 8196"/>
              <a:gd name="T13" fmla="*/ 836034 h 1192"/>
              <a:gd name="T14" fmla="*/ 7314129 w 8196"/>
              <a:gd name="T15" fmla="*/ 849411 h 1192"/>
              <a:gd name="T16" fmla="*/ 7043787 w 8196"/>
              <a:gd name="T17" fmla="*/ 847181 h 1192"/>
              <a:gd name="T18" fmla="*/ 6750030 w 8196"/>
              <a:gd name="T19" fmla="*/ 836034 h 1192"/>
              <a:gd name="T20" fmla="*/ 6430729 w 8196"/>
              <a:gd name="T21" fmla="*/ 809281 h 1192"/>
              <a:gd name="T22" fmla="*/ 6083754 w 8196"/>
              <a:gd name="T23" fmla="*/ 769151 h 1192"/>
              <a:gd name="T24" fmla="*/ 5709108 w 8196"/>
              <a:gd name="T25" fmla="*/ 715645 h 1192"/>
              <a:gd name="T26" fmla="*/ 5302531 w 8196"/>
              <a:gd name="T27" fmla="*/ 644304 h 1192"/>
              <a:gd name="T28" fmla="*/ 4861895 w 8196"/>
              <a:gd name="T29" fmla="*/ 557356 h 1192"/>
              <a:gd name="T30" fmla="*/ 4387200 w 8196"/>
              <a:gd name="T31" fmla="*/ 452573 h 1192"/>
              <a:gd name="T32" fmla="*/ 3874189 w 8196"/>
              <a:gd name="T33" fmla="*/ 329955 h 1192"/>
              <a:gd name="T34" fmla="*/ 3614491 w 8196"/>
              <a:gd name="T35" fmla="*/ 267531 h 1192"/>
              <a:gd name="T36" fmla="*/ 3122767 w 8196"/>
              <a:gd name="T37" fmla="*/ 164977 h 1192"/>
              <a:gd name="T38" fmla="*/ 2673616 w 8196"/>
              <a:gd name="T39" fmla="*/ 91406 h 1192"/>
              <a:gd name="T40" fmla="*/ 2262782 w 8196"/>
              <a:gd name="T41" fmla="*/ 40130 h 1192"/>
              <a:gd name="T42" fmla="*/ 1890264 w 8196"/>
              <a:gd name="T43" fmla="*/ 11147 h 1192"/>
              <a:gd name="T44" fmla="*/ 1556062 w 8196"/>
              <a:gd name="T45" fmla="*/ 0 h 1192"/>
              <a:gd name="T46" fmla="*/ 1258047 w 8196"/>
              <a:gd name="T47" fmla="*/ 4459 h 1192"/>
              <a:gd name="T48" fmla="*/ 994091 w 8196"/>
              <a:gd name="T49" fmla="*/ 22294 h 1192"/>
              <a:gd name="T50" fmla="*/ 762066 w 8196"/>
              <a:gd name="T51" fmla="*/ 49047 h 1192"/>
              <a:gd name="T52" fmla="*/ 564099 w 8196"/>
              <a:gd name="T53" fmla="*/ 82489 h 1192"/>
              <a:gd name="T54" fmla="*/ 398062 w 8196"/>
              <a:gd name="T55" fmla="*/ 120389 h 1192"/>
              <a:gd name="T56" fmla="*/ 263956 w 8196"/>
              <a:gd name="T57" fmla="*/ 160519 h 1192"/>
              <a:gd name="T58" fmla="*/ 157522 w 8196"/>
              <a:gd name="T59" fmla="*/ 196189 h 1192"/>
              <a:gd name="T60" fmla="*/ 51088 w 8196"/>
              <a:gd name="T61" fmla="*/ 240778 h 1192"/>
              <a:gd name="T62" fmla="*/ 0 w 8196"/>
              <a:gd name="T63" fmla="*/ 267531 h 1192"/>
              <a:gd name="T64" fmla="*/ 8719055 w 8196"/>
              <a:gd name="T65" fmla="*/ 1328737 h 1192"/>
              <a:gd name="T66" fmla="*/ 8723312 w 8196"/>
              <a:gd name="T67" fmla="*/ 1322049 h 1192"/>
              <a:gd name="T68" fmla="*/ 8723312 w 8196"/>
              <a:gd name="T69" fmla="*/ 568503 h 1192"/>
              <a:gd name="T70" fmla="*/ 8719055 w 8196"/>
              <a:gd name="T71" fmla="*/ 570733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CF9EB-23DC-4ADD-96CB-38D11D9EB2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6697E-5067-4193-A07F-605B5F15F0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B70E7-54B9-410C-8E6B-B14FBDA48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BD7EA-0819-4368-A7B2-BC170D3C67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C0E47-5B01-4C93-9132-10FC9BB034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27189-05F8-4DCC-810F-BE222CB75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13004800 w 8196"/>
                <a:gd name="T1" fmla="*/ 812800 h 1192"/>
                <a:gd name="T2" fmla="*/ 12763500 w 8196"/>
                <a:gd name="T3" fmla="*/ 904875 h 1192"/>
                <a:gd name="T4" fmla="*/ 12506325 w 8196"/>
                <a:gd name="T5" fmla="*/ 984250 h 1192"/>
                <a:gd name="T6" fmla="*/ 12233275 w 8196"/>
                <a:gd name="T7" fmla="*/ 1057275 h 1192"/>
                <a:gd name="T8" fmla="*/ 11941175 w 8196"/>
                <a:gd name="T9" fmla="*/ 1114425 h 1192"/>
                <a:gd name="T10" fmla="*/ 11623675 w 8196"/>
                <a:gd name="T11" fmla="*/ 1158875 h 1192"/>
                <a:gd name="T12" fmla="*/ 11280775 w 8196"/>
                <a:gd name="T13" fmla="*/ 1190625 h 1192"/>
                <a:gd name="T14" fmla="*/ 10909300 w 8196"/>
                <a:gd name="T15" fmla="*/ 1209675 h 1192"/>
                <a:gd name="T16" fmla="*/ 10506075 w 8196"/>
                <a:gd name="T17" fmla="*/ 1206500 h 1192"/>
                <a:gd name="T18" fmla="*/ 10067925 w 8196"/>
                <a:gd name="T19" fmla="*/ 1190625 h 1192"/>
                <a:gd name="T20" fmla="*/ 9591675 w 8196"/>
                <a:gd name="T21" fmla="*/ 1152525 h 1192"/>
                <a:gd name="T22" fmla="*/ 9074150 w 8196"/>
                <a:gd name="T23" fmla="*/ 1095375 h 1192"/>
                <a:gd name="T24" fmla="*/ 8515350 w 8196"/>
                <a:gd name="T25" fmla="*/ 1019175 h 1192"/>
                <a:gd name="T26" fmla="*/ 7908925 w 8196"/>
                <a:gd name="T27" fmla="*/ 917575 h 1192"/>
                <a:gd name="T28" fmla="*/ 7251700 w 8196"/>
                <a:gd name="T29" fmla="*/ 793750 h 1192"/>
                <a:gd name="T30" fmla="*/ 6543675 w 8196"/>
                <a:gd name="T31" fmla="*/ 644525 h 1192"/>
                <a:gd name="T32" fmla="*/ 5778500 w 8196"/>
                <a:gd name="T33" fmla="*/ 469900 h 1192"/>
                <a:gd name="T34" fmla="*/ 5391150 w 8196"/>
                <a:gd name="T35" fmla="*/ 381000 h 1192"/>
                <a:gd name="T36" fmla="*/ 4657725 w 8196"/>
                <a:gd name="T37" fmla="*/ 234950 h 1192"/>
                <a:gd name="T38" fmla="*/ 3987800 w 8196"/>
                <a:gd name="T39" fmla="*/ 130175 h 1192"/>
                <a:gd name="T40" fmla="*/ 3375025 w 8196"/>
                <a:gd name="T41" fmla="*/ 57150 h 1192"/>
                <a:gd name="T42" fmla="*/ 2819400 w 8196"/>
                <a:gd name="T43" fmla="*/ 15875 h 1192"/>
                <a:gd name="T44" fmla="*/ 2320925 w 8196"/>
                <a:gd name="T45" fmla="*/ 0 h 1192"/>
                <a:gd name="T46" fmla="*/ 1876425 w 8196"/>
                <a:gd name="T47" fmla="*/ 6350 h 1192"/>
                <a:gd name="T48" fmla="*/ 1482725 w 8196"/>
                <a:gd name="T49" fmla="*/ 31750 h 1192"/>
                <a:gd name="T50" fmla="*/ 1136650 w 8196"/>
                <a:gd name="T51" fmla="*/ 69850 h 1192"/>
                <a:gd name="T52" fmla="*/ 841375 w 8196"/>
                <a:gd name="T53" fmla="*/ 117475 h 1192"/>
                <a:gd name="T54" fmla="*/ 593725 w 8196"/>
                <a:gd name="T55" fmla="*/ 171450 h 1192"/>
                <a:gd name="T56" fmla="*/ 393700 w 8196"/>
                <a:gd name="T57" fmla="*/ 228600 h 1192"/>
                <a:gd name="T58" fmla="*/ 234950 w 8196"/>
                <a:gd name="T59" fmla="*/ 279400 h 1192"/>
                <a:gd name="T60" fmla="*/ 76200 w 8196"/>
                <a:gd name="T61" fmla="*/ 342900 h 1192"/>
                <a:gd name="T62" fmla="*/ 0 w 8196"/>
                <a:gd name="T63" fmla="*/ 381000 h 1192"/>
                <a:gd name="T64" fmla="*/ 13004800 w 8196"/>
                <a:gd name="T65" fmla="*/ 1892300 h 1192"/>
                <a:gd name="T66" fmla="*/ 13011150 w 8196"/>
                <a:gd name="T67" fmla="*/ 1882775 h 1192"/>
                <a:gd name="T68" fmla="*/ 13011150 w 8196"/>
                <a:gd name="T69" fmla="*/ 809625 h 1192"/>
                <a:gd name="T70" fmla="*/ 13004800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047F6-6A93-4BED-9D47-C51FA6E65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>
                <a:gd name="T0" fmla="*/ 4286250 w 2706"/>
                <a:gd name="T1" fmla="*/ 0 h 640"/>
                <a:gd name="T2" fmla="*/ 4286250 w 2706"/>
                <a:gd name="T3" fmla="*/ 0 h 640"/>
                <a:gd name="T4" fmla="*/ 4105275 w 2706"/>
                <a:gd name="T5" fmla="*/ 28575 h 640"/>
                <a:gd name="T6" fmla="*/ 3921125 w 2706"/>
                <a:gd name="T7" fmla="*/ 60325 h 640"/>
                <a:gd name="T8" fmla="*/ 3733800 w 2706"/>
                <a:gd name="T9" fmla="*/ 95250 h 640"/>
                <a:gd name="T10" fmla="*/ 3540125 w 2706"/>
                <a:gd name="T11" fmla="*/ 130175 h 640"/>
                <a:gd name="T12" fmla="*/ 3343275 w 2706"/>
                <a:gd name="T13" fmla="*/ 171450 h 640"/>
                <a:gd name="T14" fmla="*/ 3140075 w 2706"/>
                <a:gd name="T15" fmla="*/ 212725 h 640"/>
                <a:gd name="T16" fmla="*/ 2933700 w 2706"/>
                <a:gd name="T17" fmla="*/ 260350 h 640"/>
                <a:gd name="T18" fmla="*/ 2720975 w 2706"/>
                <a:gd name="T19" fmla="*/ 307975 h 640"/>
                <a:gd name="T20" fmla="*/ 2720975 w 2706"/>
                <a:gd name="T21" fmla="*/ 307975 h 640"/>
                <a:gd name="T22" fmla="*/ 2336800 w 2706"/>
                <a:gd name="T23" fmla="*/ 400050 h 640"/>
                <a:gd name="T24" fmla="*/ 1962150 w 2706"/>
                <a:gd name="T25" fmla="*/ 482600 h 640"/>
                <a:gd name="T26" fmla="*/ 1603375 w 2706"/>
                <a:gd name="T27" fmla="*/ 558800 h 640"/>
                <a:gd name="T28" fmla="*/ 1257300 w 2706"/>
                <a:gd name="T29" fmla="*/ 631825 h 640"/>
                <a:gd name="T30" fmla="*/ 927100 w 2706"/>
                <a:gd name="T31" fmla="*/ 695325 h 640"/>
                <a:gd name="T32" fmla="*/ 606425 w 2706"/>
                <a:gd name="T33" fmla="*/ 752475 h 640"/>
                <a:gd name="T34" fmla="*/ 298450 w 2706"/>
                <a:gd name="T35" fmla="*/ 806450 h 640"/>
                <a:gd name="T36" fmla="*/ 0 w 2706"/>
                <a:gd name="T37" fmla="*/ 854075 h 640"/>
                <a:gd name="T38" fmla="*/ 0 w 2706"/>
                <a:gd name="T39" fmla="*/ 854075 h 640"/>
                <a:gd name="T40" fmla="*/ 206375 w 2706"/>
                <a:gd name="T41" fmla="*/ 882650 h 640"/>
                <a:gd name="T42" fmla="*/ 403225 w 2706"/>
                <a:gd name="T43" fmla="*/ 908050 h 640"/>
                <a:gd name="T44" fmla="*/ 593725 w 2706"/>
                <a:gd name="T45" fmla="*/ 930275 h 640"/>
                <a:gd name="T46" fmla="*/ 781050 w 2706"/>
                <a:gd name="T47" fmla="*/ 949325 h 640"/>
                <a:gd name="T48" fmla="*/ 962025 w 2706"/>
                <a:gd name="T49" fmla="*/ 968375 h 640"/>
                <a:gd name="T50" fmla="*/ 1136650 w 2706"/>
                <a:gd name="T51" fmla="*/ 981075 h 640"/>
                <a:gd name="T52" fmla="*/ 1304925 w 2706"/>
                <a:gd name="T53" fmla="*/ 993775 h 640"/>
                <a:gd name="T54" fmla="*/ 1470025 w 2706"/>
                <a:gd name="T55" fmla="*/ 1003300 h 640"/>
                <a:gd name="T56" fmla="*/ 1631950 w 2706"/>
                <a:gd name="T57" fmla="*/ 1009650 h 640"/>
                <a:gd name="T58" fmla="*/ 1787525 w 2706"/>
                <a:gd name="T59" fmla="*/ 1012825 h 640"/>
                <a:gd name="T60" fmla="*/ 1936750 w 2706"/>
                <a:gd name="T61" fmla="*/ 1016000 h 640"/>
                <a:gd name="T62" fmla="*/ 2082800 w 2706"/>
                <a:gd name="T63" fmla="*/ 1016000 h 640"/>
                <a:gd name="T64" fmla="*/ 2225675 w 2706"/>
                <a:gd name="T65" fmla="*/ 1012825 h 640"/>
                <a:gd name="T66" fmla="*/ 2365375 w 2706"/>
                <a:gd name="T67" fmla="*/ 1009650 h 640"/>
                <a:gd name="T68" fmla="*/ 2498725 w 2706"/>
                <a:gd name="T69" fmla="*/ 1003300 h 640"/>
                <a:gd name="T70" fmla="*/ 2628900 w 2706"/>
                <a:gd name="T71" fmla="*/ 993775 h 640"/>
                <a:gd name="T72" fmla="*/ 2752725 w 2706"/>
                <a:gd name="T73" fmla="*/ 984250 h 640"/>
                <a:gd name="T74" fmla="*/ 2876550 w 2706"/>
                <a:gd name="T75" fmla="*/ 971550 h 640"/>
                <a:gd name="T76" fmla="*/ 2994025 w 2706"/>
                <a:gd name="T77" fmla="*/ 955675 h 640"/>
                <a:gd name="T78" fmla="*/ 3111500 w 2706"/>
                <a:gd name="T79" fmla="*/ 939800 h 640"/>
                <a:gd name="T80" fmla="*/ 3222625 w 2706"/>
                <a:gd name="T81" fmla="*/ 920750 h 640"/>
                <a:gd name="T82" fmla="*/ 3333750 w 2706"/>
                <a:gd name="T83" fmla="*/ 901700 h 640"/>
                <a:gd name="T84" fmla="*/ 3438525 w 2706"/>
                <a:gd name="T85" fmla="*/ 879475 h 640"/>
                <a:gd name="T86" fmla="*/ 3543300 w 2706"/>
                <a:gd name="T87" fmla="*/ 857250 h 640"/>
                <a:gd name="T88" fmla="*/ 3644900 w 2706"/>
                <a:gd name="T89" fmla="*/ 831850 h 640"/>
                <a:gd name="T90" fmla="*/ 3743325 w 2706"/>
                <a:gd name="T91" fmla="*/ 806450 h 640"/>
                <a:gd name="T92" fmla="*/ 3838575 w 2706"/>
                <a:gd name="T93" fmla="*/ 777875 h 640"/>
                <a:gd name="T94" fmla="*/ 3933825 w 2706"/>
                <a:gd name="T95" fmla="*/ 749300 h 640"/>
                <a:gd name="T96" fmla="*/ 4114800 w 2706"/>
                <a:gd name="T97" fmla="*/ 685800 h 640"/>
                <a:gd name="T98" fmla="*/ 4289425 w 2706"/>
                <a:gd name="T99" fmla="*/ 619125 h 640"/>
                <a:gd name="T100" fmla="*/ 4289425 w 2706"/>
                <a:gd name="T101" fmla="*/ 619125 h 640"/>
                <a:gd name="T102" fmla="*/ 4295775 w 2706"/>
                <a:gd name="T103" fmla="*/ 615950 h 640"/>
                <a:gd name="T104" fmla="*/ 4295775 w 2706"/>
                <a:gd name="T105" fmla="*/ 615950 h 640"/>
                <a:gd name="T106" fmla="*/ 4295775 w 2706"/>
                <a:gd name="T107" fmla="*/ 0 h 640"/>
                <a:gd name="T108" fmla="*/ 4295775 w 2706"/>
                <a:gd name="T109" fmla="*/ 0 h 640"/>
                <a:gd name="T110" fmla="*/ 4286250 w 2706"/>
                <a:gd name="T111" fmla="*/ 0 h 640"/>
                <a:gd name="T112" fmla="*/ 428625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>
                <a:gd name="T0" fmla="*/ 8280401 w 5216"/>
                <a:gd name="T1" fmla="*/ 1133475 h 762"/>
                <a:gd name="T2" fmla="*/ 7912101 w 5216"/>
                <a:gd name="T3" fmla="*/ 1089025 h 762"/>
                <a:gd name="T4" fmla="*/ 7108826 w 5216"/>
                <a:gd name="T5" fmla="*/ 968375 h 762"/>
                <a:gd name="T6" fmla="*/ 6213476 w 5216"/>
                <a:gd name="T7" fmla="*/ 806450 h 762"/>
                <a:gd name="T8" fmla="*/ 5216526 w 5216"/>
                <a:gd name="T9" fmla="*/ 593725 h 762"/>
                <a:gd name="T10" fmla="*/ 4676776 w 5216"/>
                <a:gd name="T11" fmla="*/ 469900 h 762"/>
                <a:gd name="T12" fmla="*/ 4257676 w 5216"/>
                <a:gd name="T13" fmla="*/ 374650 h 762"/>
                <a:gd name="T14" fmla="*/ 3857625 w 5216"/>
                <a:gd name="T15" fmla="*/ 292100 h 762"/>
                <a:gd name="T16" fmla="*/ 3476625 w 5216"/>
                <a:gd name="T17" fmla="*/ 222250 h 762"/>
                <a:gd name="T18" fmla="*/ 3111500 w 5216"/>
                <a:gd name="T19" fmla="*/ 161925 h 762"/>
                <a:gd name="T20" fmla="*/ 2762250 w 5216"/>
                <a:gd name="T21" fmla="*/ 114300 h 762"/>
                <a:gd name="T22" fmla="*/ 2117725 w 5216"/>
                <a:gd name="T23" fmla="*/ 44450 h 762"/>
                <a:gd name="T24" fmla="*/ 1539875 w 5216"/>
                <a:gd name="T25" fmla="*/ 6350 h 762"/>
                <a:gd name="T26" fmla="*/ 1022350 w 5216"/>
                <a:gd name="T27" fmla="*/ 0 h 762"/>
                <a:gd name="T28" fmla="*/ 568325 w 5216"/>
                <a:gd name="T29" fmla="*/ 15875 h 762"/>
                <a:gd name="T30" fmla="*/ 174625 w 5216"/>
                <a:gd name="T31" fmla="*/ 50800 h 762"/>
                <a:gd name="T32" fmla="*/ 0 w 5216"/>
                <a:gd name="T33" fmla="*/ 76200 h 762"/>
                <a:gd name="T34" fmla="*/ 498475 w 5216"/>
                <a:gd name="T35" fmla="*/ 136525 h 762"/>
                <a:gd name="T36" fmla="*/ 1035050 w 5216"/>
                <a:gd name="T37" fmla="*/ 222250 h 762"/>
                <a:gd name="T38" fmla="*/ 1609725 w 5216"/>
                <a:gd name="T39" fmla="*/ 333375 h 762"/>
                <a:gd name="T40" fmla="*/ 2225675 w 5216"/>
                <a:gd name="T41" fmla="*/ 469900 h 762"/>
                <a:gd name="T42" fmla="*/ 2787650 w 5216"/>
                <a:gd name="T43" fmla="*/ 600075 h 762"/>
                <a:gd name="T44" fmla="*/ 3822700 w 5216"/>
                <a:gd name="T45" fmla="*/ 819150 h 762"/>
                <a:gd name="T46" fmla="*/ 4298951 w 5216"/>
                <a:gd name="T47" fmla="*/ 908050 h 762"/>
                <a:gd name="T48" fmla="*/ 4749801 w 5216"/>
                <a:gd name="T49" fmla="*/ 984250 h 762"/>
                <a:gd name="T50" fmla="*/ 5175251 w 5216"/>
                <a:gd name="T51" fmla="*/ 1050925 h 762"/>
                <a:gd name="T52" fmla="*/ 5575301 w 5216"/>
                <a:gd name="T53" fmla="*/ 1101725 h 762"/>
                <a:gd name="T54" fmla="*/ 5953126 w 5216"/>
                <a:gd name="T55" fmla="*/ 1146175 h 762"/>
                <a:gd name="T56" fmla="*/ 6308726 w 5216"/>
                <a:gd name="T57" fmla="*/ 1174750 h 762"/>
                <a:gd name="T58" fmla="*/ 6642101 w 5216"/>
                <a:gd name="T59" fmla="*/ 1196975 h 762"/>
                <a:gd name="T60" fmla="*/ 6959601 w 5216"/>
                <a:gd name="T61" fmla="*/ 1209675 h 762"/>
                <a:gd name="T62" fmla="*/ 7254876 w 5216"/>
                <a:gd name="T63" fmla="*/ 1209675 h 762"/>
                <a:gd name="T64" fmla="*/ 7534276 w 5216"/>
                <a:gd name="T65" fmla="*/ 1203325 h 762"/>
                <a:gd name="T66" fmla="*/ 7797801 w 5216"/>
                <a:gd name="T67" fmla="*/ 1187450 h 762"/>
                <a:gd name="T68" fmla="*/ 8045451 w 5216"/>
                <a:gd name="T69" fmla="*/ 1162050 h 762"/>
                <a:gd name="T70" fmla="*/ 8280401 w 5216"/>
                <a:gd name="T71" fmla="*/ 1133475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>
                <a:gd name="T0" fmla="*/ 0 w 5144"/>
                <a:gd name="T1" fmla="*/ 111125 h 694"/>
                <a:gd name="T2" fmla="*/ 0 w 5144"/>
                <a:gd name="T3" fmla="*/ 111125 h 694"/>
                <a:gd name="T4" fmla="*/ 28575 w 5144"/>
                <a:gd name="T5" fmla="*/ 104775 h 694"/>
                <a:gd name="T6" fmla="*/ 114300 w 5144"/>
                <a:gd name="T7" fmla="*/ 88900 h 694"/>
                <a:gd name="T8" fmla="*/ 260350 w 5144"/>
                <a:gd name="T9" fmla="*/ 66675 h 694"/>
                <a:gd name="T10" fmla="*/ 355600 w 5144"/>
                <a:gd name="T11" fmla="*/ 53975 h 694"/>
                <a:gd name="T12" fmla="*/ 466725 w 5144"/>
                <a:gd name="T13" fmla="*/ 41275 h 694"/>
                <a:gd name="T14" fmla="*/ 590550 w 5144"/>
                <a:gd name="T15" fmla="*/ 31750 h 694"/>
                <a:gd name="T16" fmla="*/ 733425 w 5144"/>
                <a:gd name="T17" fmla="*/ 22225 h 694"/>
                <a:gd name="T18" fmla="*/ 889000 w 5144"/>
                <a:gd name="T19" fmla="*/ 12700 h 694"/>
                <a:gd name="T20" fmla="*/ 1063625 w 5144"/>
                <a:gd name="T21" fmla="*/ 6350 h 694"/>
                <a:gd name="T22" fmla="*/ 1254125 w 5144"/>
                <a:gd name="T23" fmla="*/ 3175 h 694"/>
                <a:gd name="T24" fmla="*/ 1460500 w 5144"/>
                <a:gd name="T25" fmla="*/ 0 h 694"/>
                <a:gd name="T26" fmla="*/ 1682750 w 5144"/>
                <a:gd name="T27" fmla="*/ 3175 h 694"/>
                <a:gd name="T28" fmla="*/ 1920875 w 5144"/>
                <a:gd name="T29" fmla="*/ 9525 h 694"/>
                <a:gd name="T30" fmla="*/ 2178050 w 5144"/>
                <a:gd name="T31" fmla="*/ 22225 h 694"/>
                <a:gd name="T32" fmla="*/ 2451100 w 5144"/>
                <a:gd name="T33" fmla="*/ 38100 h 694"/>
                <a:gd name="T34" fmla="*/ 2740025 w 5144"/>
                <a:gd name="T35" fmla="*/ 63500 h 694"/>
                <a:gd name="T36" fmla="*/ 3048000 w 5144"/>
                <a:gd name="T37" fmla="*/ 92075 h 694"/>
                <a:gd name="T38" fmla="*/ 3375025 w 5144"/>
                <a:gd name="T39" fmla="*/ 127000 h 694"/>
                <a:gd name="T40" fmla="*/ 3717925 w 5144"/>
                <a:gd name="T41" fmla="*/ 168275 h 694"/>
                <a:gd name="T42" fmla="*/ 4079875 w 5144"/>
                <a:gd name="T43" fmla="*/ 219075 h 694"/>
                <a:gd name="T44" fmla="*/ 4457700 w 5144"/>
                <a:gd name="T45" fmla="*/ 276225 h 694"/>
                <a:gd name="T46" fmla="*/ 4854575 w 5144"/>
                <a:gd name="T47" fmla="*/ 342900 h 694"/>
                <a:gd name="T48" fmla="*/ 5270500 w 5144"/>
                <a:gd name="T49" fmla="*/ 422275 h 694"/>
                <a:gd name="T50" fmla="*/ 5705475 w 5144"/>
                <a:gd name="T51" fmla="*/ 508000 h 694"/>
                <a:gd name="T52" fmla="*/ 6159500 w 5144"/>
                <a:gd name="T53" fmla="*/ 603250 h 694"/>
                <a:gd name="T54" fmla="*/ 6632575 w 5144"/>
                <a:gd name="T55" fmla="*/ 711200 h 694"/>
                <a:gd name="T56" fmla="*/ 7124700 w 5144"/>
                <a:gd name="T57" fmla="*/ 828675 h 694"/>
                <a:gd name="T58" fmla="*/ 7635875 w 5144"/>
                <a:gd name="T59" fmla="*/ 958850 h 694"/>
                <a:gd name="T60" fmla="*/ 8166100 w 5144"/>
                <a:gd name="T61" fmla="*/ 1101725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>
                <a:gd name="T0" fmla="*/ 0 w 3112"/>
                <a:gd name="T1" fmla="*/ 927100 h 584"/>
                <a:gd name="T2" fmla="*/ 0 w 3112"/>
                <a:gd name="T3" fmla="*/ 927100 h 584"/>
                <a:gd name="T4" fmla="*/ 142875 w 3112"/>
                <a:gd name="T5" fmla="*/ 889000 h 584"/>
                <a:gd name="T6" fmla="*/ 533400 w 3112"/>
                <a:gd name="T7" fmla="*/ 790575 h 584"/>
                <a:gd name="T8" fmla="*/ 803275 w 3112"/>
                <a:gd name="T9" fmla="*/ 723900 h 584"/>
                <a:gd name="T10" fmla="*/ 1114425 w 3112"/>
                <a:gd name="T11" fmla="*/ 650875 h 584"/>
                <a:gd name="T12" fmla="*/ 1460500 w 3112"/>
                <a:gd name="T13" fmla="*/ 571500 h 584"/>
                <a:gd name="T14" fmla="*/ 1831975 w 3112"/>
                <a:gd name="T15" fmla="*/ 485775 h 584"/>
                <a:gd name="T16" fmla="*/ 2225675 w 3112"/>
                <a:gd name="T17" fmla="*/ 403225 h 584"/>
                <a:gd name="T18" fmla="*/ 2628900 w 3112"/>
                <a:gd name="T19" fmla="*/ 320675 h 584"/>
                <a:gd name="T20" fmla="*/ 3041650 w 3112"/>
                <a:gd name="T21" fmla="*/ 244475 h 584"/>
                <a:gd name="T22" fmla="*/ 3451225 w 3112"/>
                <a:gd name="T23" fmla="*/ 171450 h 584"/>
                <a:gd name="T24" fmla="*/ 3654425 w 3112"/>
                <a:gd name="T25" fmla="*/ 139700 h 584"/>
                <a:gd name="T26" fmla="*/ 3851275 w 3112"/>
                <a:gd name="T27" fmla="*/ 107950 h 584"/>
                <a:gd name="T28" fmla="*/ 4048125 w 3112"/>
                <a:gd name="T29" fmla="*/ 82550 h 584"/>
                <a:gd name="T30" fmla="*/ 4238625 w 3112"/>
                <a:gd name="T31" fmla="*/ 57150 h 584"/>
                <a:gd name="T32" fmla="*/ 4425950 w 3112"/>
                <a:gd name="T33" fmla="*/ 38100 h 584"/>
                <a:gd name="T34" fmla="*/ 4603750 w 3112"/>
                <a:gd name="T35" fmla="*/ 22225 h 584"/>
                <a:gd name="T36" fmla="*/ 4775200 w 3112"/>
                <a:gd name="T37" fmla="*/ 9525 h 584"/>
                <a:gd name="T38" fmla="*/ 4940300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13021481 w 8196"/>
                <a:gd name="T1" fmla="*/ 812800 h 1192"/>
                <a:gd name="T2" fmla="*/ 12779871 w 8196"/>
                <a:gd name="T3" fmla="*/ 904875 h 1192"/>
                <a:gd name="T4" fmla="*/ 12522366 w 8196"/>
                <a:gd name="T5" fmla="*/ 984250 h 1192"/>
                <a:gd name="T6" fmla="*/ 12248966 w 8196"/>
                <a:gd name="T7" fmla="*/ 1057275 h 1192"/>
                <a:gd name="T8" fmla="*/ 11956492 w 8196"/>
                <a:gd name="T9" fmla="*/ 1114425 h 1192"/>
                <a:gd name="T10" fmla="*/ 11638584 w 8196"/>
                <a:gd name="T11" fmla="*/ 1158875 h 1192"/>
                <a:gd name="T12" fmla="*/ 11295245 w 8196"/>
                <a:gd name="T13" fmla="*/ 1190625 h 1192"/>
                <a:gd name="T14" fmla="*/ 10923293 w 8196"/>
                <a:gd name="T15" fmla="*/ 1209675 h 1192"/>
                <a:gd name="T16" fmla="*/ 10519551 w 8196"/>
                <a:gd name="T17" fmla="*/ 1206500 h 1192"/>
                <a:gd name="T18" fmla="*/ 10080839 w 8196"/>
                <a:gd name="T19" fmla="*/ 1190625 h 1192"/>
                <a:gd name="T20" fmla="*/ 9603978 w 8196"/>
                <a:gd name="T21" fmla="*/ 1152525 h 1192"/>
                <a:gd name="T22" fmla="*/ 9085789 w 8196"/>
                <a:gd name="T23" fmla="*/ 1095375 h 1192"/>
                <a:gd name="T24" fmla="*/ 8526272 w 8196"/>
                <a:gd name="T25" fmla="*/ 1019175 h 1192"/>
                <a:gd name="T26" fmla="*/ 7919070 w 8196"/>
                <a:gd name="T27" fmla="*/ 917575 h 1192"/>
                <a:gd name="T28" fmla="*/ 7261002 w 8196"/>
                <a:gd name="T29" fmla="*/ 793750 h 1192"/>
                <a:gd name="T30" fmla="*/ 6552068 w 8196"/>
                <a:gd name="T31" fmla="*/ 644525 h 1192"/>
                <a:gd name="T32" fmla="*/ 5785912 w 8196"/>
                <a:gd name="T33" fmla="*/ 469900 h 1192"/>
                <a:gd name="T34" fmla="*/ 5398065 w 8196"/>
                <a:gd name="T35" fmla="*/ 381000 h 1192"/>
                <a:gd name="T36" fmla="*/ 4663699 w 8196"/>
                <a:gd name="T37" fmla="*/ 234950 h 1192"/>
                <a:gd name="T38" fmla="*/ 3992915 w 8196"/>
                <a:gd name="T39" fmla="*/ 130175 h 1192"/>
                <a:gd name="T40" fmla="*/ 3379354 w 8196"/>
                <a:gd name="T41" fmla="*/ 57150 h 1192"/>
                <a:gd name="T42" fmla="*/ 2823016 w 8196"/>
                <a:gd name="T43" fmla="*/ 15875 h 1192"/>
                <a:gd name="T44" fmla="*/ 2323902 w 8196"/>
                <a:gd name="T45" fmla="*/ 0 h 1192"/>
                <a:gd name="T46" fmla="*/ 1878832 w 8196"/>
                <a:gd name="T47" fmla="*/ 6350 h 1192"/>
                <a:gd name="T48" fmla="*/ 1484627 w 8196"/>
                <a:gd name="T49" fmla="*/ 31750 h 1192"/>
                <a:gd name="T50" fmla="*/ 1138108 w 8196"/>
                <a:gd name="T51" fmla="*/ 69850 h 1192"/>
                <a:gd name="T52" fmla="*/ 842454 w 8196"/>
                <a:gd name="T53" fmla="*/ 117475 h 1192"/>
                <a:gd name="T54" fmla="*/ 594487 w 8196"/>
                <a:gd name="T55" fmla="*/ 171450 h 1192"/>
                <a:gd name="T56" fmla="*/ 394205 w 8196"/>
                <a:gd name="T57" fmla="*/ 228600 h 1192"/>
                <a:gd name="T58" fmla="*/ 235251 w 8196"/>
                <a:gd name="T59" fmla="*/ 279400 h 1192"/>
                <a:gd name="T60" fmla="*/ 76298 w 8196"/>
                <a:gd name="T61" fmla="*/ 342900 h 1192"/>
                <a:gd name="T62" fmla="*/ 0 w 8196"/>
                <a:gd name="T63" fmla="*/ 381000 h 1192"/>
                <a:gd name="T64" fmla="*/ 13021481 w 8196"/>
                <a:gd name="T65" fmla="*/ 1892300 h 1192"/>
                <a:gd name="T66" fmla="*/ 13027839 w 8196"/>
                <a:gd name="T67" fmla="*/ 1882775 h 1192"/>
                <a:gd name="T68" fmla="*/ 13027839 w 8196"/>
                <a:gd name="T69" fmla="*/ 809625 h 1192"/>
                <a:gd name="T70" fmla="*/ 13021481 w 8196"/>
                <a:gd name="T71" fmla="*/ 812800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9B5B04-309E-43A2-9F9A-113763DBC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7" r:id="rId2"/>
    <p:sldLayoutId id="2147483843" r:id="rId3"/>
    <p:sldLayoutId id="2147483838" r:id="rId4"/>
    <p:sldLayoutId id="2147483839" r:id="rId5"/>
    <p:sldLayoutId id="2147483840" r:id="rId6"/>
    <p:sldLayoutId id="2147483844" r:id="rId7"/>
    <p:sldLayoutId id="2147483845" r:id="rId8"/>
    <p:sldLayoutId id="2147483846" r:id="rId9"/>
    <p:sldLayoutId id="2147483841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900igr.net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5.wmf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7.jpeg" Type="http://schemas.openxmlformats.org/officeDocument/2006/relationships/image"/><Relationship Id="rId4" Target="../media/image6.wmf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39163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Природу надо охранять.</a:t>
            </a:r>
            <a:b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8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Скругленный прямоугольник 3">
            <a:hlinkClick r:id="rId3" tooltip=" Каталог презентаций "/>
          </p:cNvPr>
          <p:cNvSpPr/>
          <p:nvPr/>
        </p:nvSpPr>
        <p:spPr>
          <a:xfrm>
            <a:off x="3898900" y="6477000"/>
            <a:ext cx="1346200" cy="355600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shade val="88000"/>
                </a:srgbClr>
              </a:gs>
            </a:gsLst>
            <a:lin ang="5400000" scaled="1"/>
            <a:tileRect/>
          </a:gradFill>
          <a:ln w="1270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88900" tIns="25400" rIns="88900" bIns="50800" anchor="ctr" anchorCtr="1"/>
          <a:lstStyle/>
          <a:p>
            <a:pPr algn="ctr">
              <a:defRPr/>
            </a:pPr>
            <a:r>
              <a:rPr lang="en-US" sz="2000" u="sng" smtClean="0">
                <a:solidFill>
                  <a:srgbClr val="3333CC"/>
                </a:solidFill>
                <a:latin typeface="Arial"/>
              </a:rPr>
              <a:t>pptcloud.ru</a:t>
            </a:r>
            <a:endParaRPr lang="ru-RU" sz="2000" u="sng">
              <a:solidFill>
                <a:srgbClr val="3333CC"/>
              </a:solidFill>
              <a:latin typeface="Arial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тн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04813"/>
            <a:ext cx="7777163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557338"/>
            <a:ext cx="7408863" cy="1473200"/>
          </a:xfrm>
        </p:spPr>
        <p:txBody>
          <a:bodyPr/>
          <a:lstStyle/>
          <a:p>
            <a:pPr eaLnBrk="1" hangingPunct="1"/>
            <a:r>
              <a:rPr lang="ru-RU" smtClean="0"/>
              <a:t>Занести в Красную книгу редкие виды растений.</a:t>
            </a:r>
          </a:p>
          <a:p>
            <a:pPr eaLnBrk="1" hangingPunct="1"/>
            <a:r>
              <a:rPr lang="ru-RU" smtClean="0"/>
              <a:t>Сажать деревья и кустарники.</a:t>
            </a:r>
          </a:p>
          <a:p>
            <a:pPr eaLnBrk="1" hangingPunct="1"/>
            <a:r>
              <a:rPr lang="ru-RU" smtClean="0"/>
              <a:t>Беречь лес от пожаров.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Как охранять растения?</a:t>
            </a:r>
          </a:p>
        </p:txBody>
      </p:sp>
      <p:pic>
        <p:nvPicPr>
          <p:cNvPr id="39941" name="Picture 5" descr="j02988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1584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ree"/>
          <p:cNvSpPr>
            <a:spLocks noEditPoints="1" noChangeArrowheads="1"/>
          </p:cNvSpPr>
          <p:nvPr/>
        </p:nvSpPr>
        <p:spPr bwMode="auto">
          <a:xfrm>
            <a:off x="7380288" y="307975"/>
            <a:ext cx="1336675" cy="1336675"/>
          </a:xfrm>
          <a:custGeom>
            <a:avLst/>
            <a:gdLst>
              <a:gd name="T0" fmla="*/ 41358829 w 21600"/>
              <a:gd name="T1" fmla="*/ 0 h 21600"/>
              <a:gd name="T2" fmla="*/ 23631981 w 21600"/>
              <a:gd name="T3" fmla="*/ 24125994 h 21600"/>
              <a:gd name="T4" fmla="*/ 11817878 w 21600"/>
              <a:gd name="T5" fmla="*/ 48251925 h 21600"/>
              <a:gd name="T6" fmla="*/ 0 w 21600"/>
              <a:gd name="T7" fmla="*/ 72377919 h 21600"/>
              <a:gd name="T8" fmla="*/ 59085614 w 21600"/>
              <a:gd name="T9" fmla="*/ 24125994 h 21600"/>
              <a:gd name="T10" fmla="*/ 70899717 w 21600"/>
              <a:gd name="T11" fmla="*/ 48251925 h 21600"/>
              <a:gd name="T12" fmla="*/ 82717595 w 21600"/>
              <a:gd name="T13" fmla="*/ 72377919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lnTo>
                  <a:pt x="0" y="189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7" name="Picture 3" descr="C:\Documents and Settings\Admin\Рабочий стол\Природа и человек\839664_2006032211482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3000364"/>
            <a:ext cx="4315931" cy="32369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Picture 2" descr="C:\Documents and Settings\Admin\Рабочий стол\Природа и человек\7180014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3" y="2276872"/>
            <a:ext cx="3261265" cy="4248472"/>
          </a:xfrm>
          <a:prstGeom prst="round2Diag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600" smtClean="0"/>
              <a:t>Примерно 250 лет назад один путешественник обнаружил в море, у восточных берегов России, огромных, неповоротливых животных, мирно жующих подводные растения. Этих животных назвали </a:t>
            </a:r>
            <a:r>
              <a:rPr lang="ru-RU" sz="1600" i="1" smtClean="0"/>
              <a:t>морскими коровами.</a:t>
            </a:r>
            <a:r>
              <a:rPr lang="ru-RU" sz="1600" smtClean="0"/>
              <a:t> На них стали охотиться. Доверчивые звери не боялись людей, подплывали близко к лодкам. И люди безжалостно убивали их… Прошло 27 лет, и морские коровы навсегда исчезли.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0724" name="Picture 4" descr="тн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80645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solidFill>
                  <a:srgbClr val="FFFF00"/>
                </a:solidFill>
              </a:rPr>
              <a:t>Многие бабочки, такие, как западноафриканская бабочка-совка, почти исчезли, потому что люди коллекционировали их, а так же потому, что были уничтожены те дикие места, где они обычно жили</a:t>
            </a:r>
            <a:r>
              <a:rPr lang="ru-RU" sz="1600" smtClean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34820" name="Picture 4" descr="тн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628775"/>
            <a:ext cx="6551612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j03323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88913"/>
            <a:ext cx="1830388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841375" y="1676400"/>
            <a:ext cx="7408863" cy="1906588"/>
          </a:xfrm>
        </p:spPr>
        <p:txBody>
          <a:bodyPr/>
          <a:lstStyle/>
          <a:p>
            <a:pPr eaLnBrk="1" hangingPunct="1"/>
            <a:r>
              <a:rPr lang="ru-RU" smtClean="0"/>
              <a:t>Занести в Красную книгу редкие виды животных.</a:t>
            </a:r>
          </a:p>
          <a:p>
            <a:pPr eaLnBrk="1" hangingPunct="1"/>
            <a:r>
              <a:rPr lang="ru-RU" smtClean="0"/>
              <a:t>Создавать заповедники.</a:t>
            </a:r>
          </a:p>
          <a:p>
            <a:pPr eaLnBrk="1" hangingPunct="1"/>
            <a:r>
              <a:rPr lang="ru-RU" smtClean="0"/>
              <a:t>Запретить охоту на редких животных.</a:t>
            </a:r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Как охранять животных?</a:t>
            </a:r>
          </a:p>
        </p:txBody>
      </p:sp>
      <p:pic>
        <p:nvPicPr>
          <p:cNvPr id="47110" name="Picture 6" descr="j03049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4725" y="188913"/>
            <a:ext cx="1819275" cy="166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Documents and Settings\Admin\Рабочий стол\Природа и человек\a00167bfdb8faea6952d52a2ac1ab1cc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73016"/>
            <a:ext cx="3929090" cy="2842503"/>
          </a:xfrm>
          <a:prstGeom prst="round2Diag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Documents and Settings\Admin\Рабочий стол\Природа и человек\64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6327" y="3717033"/>
            <a:ext cx="4109565" cy="2890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Не бросай мусор в лесу.</a:t>
            </a:r>
          </a:p>
          <a:p>
            <a:pPr eaLnBrk="1" hangingPunct="1"/>
            <a:r>
              <a:rPr lang="ru-RU" smtClean="0"/>
              <a:t>Не рви цветы.</a:t>
            </a:r>
          </a:p>
          <a:p>
            <a:pPr eaLnBrk="1" hangingPunct="1"/>
            <a:r>
              <a:rPr lang="ru-RU" smtClean="0"/>
              <a:t>Не ломай ветки деревьев и кустарников.</a:t>
            </a:r>
          </a:p>
          <a:p>
            <a:pPr eaLnBrk="1" hangingPunct="1"/>
            <a:r>
              <a:rPr lang="ru-RU" smtClean="0"/>
              <a:t>Подкармливай птиц.</a:t>
            </a:r>
          </a:p>
          <a:p>
            <a:pPr eaLnBrk="1" hangingPunct="1"/>
            <a:r>
              <a:rPr lang="ru-RU" smtClean="0"/>
              <a:t>Бережно используй воду.</a:t>
            </a:r>
          </a:p>
          <a:p>
            <a:pPr eaLnBrk="1" hangingPunct="1"/>
            <a:r>
              <a:rPr lang="ru-RU" smtClean="0"/>
              <a:t>Сажай деревья и цветы.</a:t>
            </a:r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Что ты можешь сделать для охраны природы?</a:t>
            </a:r>
          </a:p>
        </p:txBody>
      </p:sp>
      <p:pic>
        <p:nvPicPr>
          <p:cNvPr id="48132" name="Picture 4" descr="j02819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1484313"/>
            <a:ext cx="151130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RW_bt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9613" y="3511550"/>
            <a:ext cx="1047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8" descr="j02849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6688" y="4941888"/>
            <a:ext cx="23780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9" descr="j02167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08850" y="2997200"/>
            <a:ext cx="1450975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тн 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85813"/>
            <a:ext cx="856932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3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72739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2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Игра "Назови правило".</a:t>
            </a:r>
          </a:p>
        </p:txBody>
      </p:sp>
      <p:pic>
        <p:nvPicPr>
          <p:cNvPr id="51204" name="Picture 4" descr="тн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060575"/>
            <a:ext cx="1727200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тн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844675"/>
            <a:ext cx="17287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6" descr="тн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76375" y="4365625"/>
            <a:ext cx="1700213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7" descr="тн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1275" y="3789363"/>
            <a:ext cx="1727200" cy="188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8" descr="тн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1916113"/>
            <a:ext cx="1703388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9" descr="тн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04025" y="4076700"/>
            <a:ext cx="16605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Line 10"/>
          <p:cNvSpPr>
            <a:spLocks noChangeShapeType="1"/>
          </p:cNvSpPr>
          <p:nvPr/>
        </p:nvSpPr>
        <p:spPr bwMode="auto">
          <a:xfrm>
            <a:off x="827088" y="24209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755650" y="2565400"/>
            <a:ext cx="1295400" cy="7921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2987675" y="2420938"/>
            <a:ext cx="1368425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1619250" y="5013325"/>
            <a:ext cx="1439863" cy="5032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4067175" y="4508500"/>
            <a:ext cx="1368425" cy="4333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5867400" y="2492375"/>
            <a:ext cx="1368425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6948488" y="4581525"/>
            <a:ext cx="1439862" cy="576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1" grpId="0" animBg="1"/>
      <p:bldP spid="51212" grpId="0" animBg="1"/>
      <p:bldP spid="51213" grpId="0" animBg="1"/>
      <p:bldP spid="51214" grpId="0" animBg="1"/>
      <p:bldP spid="51215" grpId="0" animBg="1"/>
      <p:bldP spid="512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188913"/>
            <a:ext cx="8137525" cy="549275"/>
          </a:xfrm>
          <a:solidFill>
            <a:srgbClr val="A4FAA4"/>
          </a:solidFill>
          <a:ln>
            <a:solidFill>
              <a:schemeClr val="accent2"/>
            </a:solidFill>
          </a:ln>
        </p:spPr>
        <p:txBody>
          <a:bodyPr/>
          <a:lstStyle/>
          <a:p>
            <a:pPr eaLnBrk="1" hangingPunct="1"/>
            <a:r>
              <a:rPr lang="ru-RU" sz="1800" smtClean="0">
                <a:solidFill>
                  <a:schemeClr val="hlink"/>
                </a:solidFill>
              </a:rPr>
              <a:t>Отрицательное и положительное влияние человека на природу</a:t>
            </a:r>
          </a:p>
        </p:txBody>
      </p:sp>
      <p:pic>
        <p:nvPicPr>
          <p:cNvPr id="25603" name="Picture 3" descr="тн 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855663"/>
            <a:ext cx="2087563" cy="179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 descr="тн 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852738"/>
            <a:ext cx="2162175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тн 4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4868863"/>
            <a:ext cx="2087563" cy="171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тн 4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04025" y="885825"/>
            <a:ext cx="2160588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7" descr="тн 4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77050" y="2924175"/>
            <a:ext cx="2087563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тн 4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7050" y="5013325"/>
            <a:ext cx="19431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тн 4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2500" y="2060575"/>
            <a:ext cx="22717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8" name="Line 10"/>
          <p:cNvSpPr>
            <a:spLocks noChangeShapeType="1"/>
          </p:cNvSpPr>
          <p:nvPr/>
        </p:nvSpPr>
        <p:spPr bwMode="auto">
          <a:xfrm flipH="1" flipV="1">
            <a:off x="2555875" y="1773238"/>
            <a:ext cx="936625" cy="647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 flipH="1">
            <a:off x="2627313" y="4437063"/>
            <a:ext cx="1009650" cy="115093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5795963" y="3429000"/>
            <a:ext cx="9366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H="1">
            <a:off x="2484438" y="3644900"/>
            <a:ext cx="1079500" cy="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 flipV="1">
            <a:off x="5651500" y="1844675"/>
            <a:ext cx="1081088" cy="6477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5580063" y="4437063"/>
            <a:ext cx="936625" cy="1079500"/>
          </a:xfrm>
          <a:prstGeom prst="lin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8" grpId="0" animBg="1"/>
      <p:bldP spid="48139" grpId="0" animBg="1"/>
      <p:bldP spid="48140" grpId="0" animBg="1"/>
      <p:bldP spid="48141" grpId="0" animBg="1"/>
      <p:bldP spid="48142" grpId="0" animBg="1"/>
      <p:bldP spid="481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И дождю, и снегопаду,</a:t>
            </a:r>
          </a:p>
          <a:p>
            <a:pPr eaLnBrk="1" hangingPunct="1">
              <a:buFontTx/>
              <a:buNone/>
            </a:pPr>
            <a:r>
              <a:rPr lang="ru-RU" smtClean="0"/>
              <a:t>Речке,лесу,</a:t>
            </a:r>
          </a:p>
          <a:p>
            <a:pPr eaLnBrk="1" hangingPunct="1">
              <a:buFontTx/>
              <a:buNone/>
            </a:pPr>
            <a:r>
              <a:rPr lang="ru-RU" smtClean="0"/>
              <a:t>Полю,саду</a:t>
            </a:r>
          </a:p>
          <a:p>
            <a:pPr eaLnBrk="1" hangingPunct="1">
              <a:buFontTx/>
              <a:buNone/>
            </a:pPr>
            <a:r>
              <a:rPr lang="ru-RU" smtClean="0"/>
              <a:t>И высоким,</a:t>
            </a:r>
          </a:p>
          <a:p>
            <a:pPr eaLnBrk="1" hangingPunct="1">
              <a:buFontTx/>
              <a:buNone/>
            </a:pPr>
            <a:r>
              <a:rPr lang="ru-RU" smtClean="0"/>
              <a:t>Синим-синим</a:t>
            </a:r>
          </a:p>
          <a:p>
            <a:pPr eaLnBrk="1" hangingPunct="1">
              <a:buFontTx/>
              <a:buNone/>
            </a:pPr>
            <a:r>
              <a:rPr lang="ru-RU" smtClean="0"/>
              <a:t>Бесконечным</a:t>
            </a:r>
          </a:p>
          <a:p>
            <a:pPr eaLnBrk="1" hangingPunct="1">
              <a:buFontTx/>
              <a:buNone/>
            </a:pPr>
            <a:r>
              <a:rPr lang="ru-RU" smtClean="0"/>
              <a:t>Небесам!</a:t>
            </a:r>
          </a:p>
          <a:p>
            <a:pPr lvl="4" eaLnBrk="1" hangingPunct="1">
              <a:buFontTx/>
              <a:buNone/>
            </a:pPr>
            <a:r>
              <a:rPr lang="ru-RU" smtClean="0"/>
              <a:t>			О.Дриз.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/>
              <a:t>Это-счастье</a:t>
            </a:r>
            <a:br>
              <a:rPr lang="ru-RU" sz="4000"/>
            </a:br>
            <a:r>
              <a:rPr lang="ru-RU" sz="4000"/>
              <a:t>Радоваться чудесам</a:t>
            </a:r>
            <a:r>
              <a:rPr lang="en-US" sz="4000"/>
              <a:t>:</a:t>
            </a:r>
            <a:endParaRPr lang="ru-RU" sz="4000"/>
          </a:p>
        </p:txBody>
      </p:sp>
      <p:pic>
        <p:nvPicPr>
          <p:cNvPr id="4" name="Picture 2" descr="C:\Documents and Settings\Admin\Рабочий стол\Природа и человек\5146784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3" y="2060848"/>
            <a:ext cx="4992555" cy="3744416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allAtOnce"/>
      <p:bldP spid="542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3933825"/>
            <a:ext cx="7408862" cy="2336800"/>
          </a:xfrm>
        </p:spPr>
        <p:txBody>
          <a:bodyPr/>
          <a:lstStyle/>
          <a:p>
            <a:pPr eaLnBrk="1" hangingPunct="1"/>
            <a:r>
              <a:rPr lang="ru-RU" sz="4000" smtClean="0"/>
              <a:t>Природа-наш общий дом.</a:t>
            </a:r>
          </a:p>
          <a:p>
            <a:pPr eaLnBrk="1" hangingPunct="1"/>
            <a:r>
              <a:rPr lang="ru-RU" sz="4000" smtClean="0"/>
              <a:t>Природе грозит опасность.</a:t>
            </a: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b="1" smtClean="0">
                <a:solidFill>
                  <a:srgbClr val="FF0000"/>
                </a:solidFill>
              </a:rPr>
              <a:t>Почему надо охранять природу?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1003300" y="2205038"/>
            <a:ext cx="7408863" cy="717550"/>
          </a:xfrm>
        </p:spPr>
        <p:txBody>
          <a:bodyPr/>
          <a:lstStyle/>
          <a:p>
            <a:pPr eaLnBrk="1" hangingPunct="1"/>
            <a:r>
              <a:rPr lang="ru-RU" smtClean="0"/>
              <a:t>Охранять природу-значит охранять Родину!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252537"/>
          </a:xfrm>
        </p:spPr>
        <p:txBody>
          <a:bodyPr/>
          <a:lstStyle/>
          <a:p>
            <a:pPr eaLnBrk="1" hangingPunct="1"/>
            <a:r>
              <a:rPr lang="ru-RU" smtClean="0"/>
              <a:t>Берегите природу!</a:t>
            </a:r>
          </a:p>
        </p:txBody>
      </p:sp>
      <p:pic>
        <p:nvPicPr>
          <p:cNvPr id="27652" name="Picture 2" descr="C:\Documents and Settings\Admin\Рабочий стол\Природа и человек\0_3517_dbccb137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2852738"/>
            <a:ext cx="49799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Воздух.</a:t>
            </a:r>
          </a:p>
          <a:p>
            <a:pPr eaLnBrk="1" hangingPunct="1"/>
            <a:r>
              <a:rPr lang="ru-RU" smtClean="0"/>
              <a:t>Вода.</a:t>
            </a:r>
          </a:p>
          <a:p>
            <a:pPr eaLnBrk="1" hangingPunct="1"/>
            <a:r>
              <a:rPr lang="ru-RU" smtClean="0"/>
              <a:t>Пища.</a:t>
            </a:r>
          </a:p>
          <a:p>
            <a:pPr eaLnBrk="1" hangingPunct="1"/>
            <a:r>
              <a:rPr lang="ru-RU" smtClean="0"/>
              <a:t>Одежда.</a:t>
            </a:r>
          </a:p>
          <a:p>
            <a:pPr eaLnBrk="1" hangingPunct="1"/>
            <a:r>
              <a:rPr lang="ru-RU" smtClean="0"/>
              <a:t>Жилище.</a:t>
            </a:r>
          </a:p>
          <a:p>
            <a:pPr eaLnBrk="1" hangingPunct="1"/>
            <a:r>
              <a:rPr lang="ru-RU" smtClean="0"/>
              <a:t>Отдых.</a:t>
            </a:r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Что даёт природа человеку?</a:t>
            </a:r>
          </a:p>
        </p:txBody>
      </p:sp>
      <p:pic>
        <p:nvPicPr>
          <p:cNvPr id="17412" name="Picture 4" descr="Be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0425" y="4076700"/>
            <a:ext cx="3097213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8" descr="j02921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2588" y="1052513"/>
            <a:ext cx="184150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1" descr="j009038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9113" y="4149725"/>
            <a:ext cx="2698750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тн 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0225" y="1773238"/>
            <a:ext cx="324961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тн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549275"/>
            <a:ext cx="77755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900113" y="1341438"/>
            <a:ext cx="7408862" cy="1689100"/>
          </a:xfrm>
        </p:spPr>
        <p:txBody>
          <a:bodyPr/>
          <a:lstStyle/>
          <a:p>
            <a:pPr eaLnBrk="1" hangingPunct="1"/>
            <a:r>
              <a:rPr lang="ru-RU" smtClean="0"/>
              <a:t>Очищать выбросы заводов (фильтры).</a:t>
            </a:r>
          </a:p>
          <a:p>
            <a:pPr eaLnBrk="1" hangingPunct="1"/>
            <a:r>
              <a:rPr lang="ru-RU" smtClean="0"/>
              <a:t>Использовать новые виды энергии(ветер,солнце).</a:t>
            </a:r>
          </a:p>
          <a:p>
            <a:pPr eaLnBrk="1" hangingPunct="1"/>
            <a:r>
              <a:rPr lang="ru-RU" smtClean="0"/>
              <a:t>Сажать деревья и кустарники.</a:t>
            </a:r>
          </a:p>
        </p:txBody>
      </p:sp>
      <p:sp>
        <p:nvSpPr>
          <p:cNvPr id="1229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 охранять воздух?</a:t>
            </a:r>
          </a:p>
        </p:txBody>
      </p:sp>
      <p:pic>
        <p:nvPicPr>
          <p:cNvPr id="12292" name="Picture 4" descr="j02853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933825"/>
            <a:ext cx="2233612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2420888"/>
            <a:ext cx="3058641" cy="4437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Admin\Рабочий стол\Природа и человек\1285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4857784" cy="3142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тн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76250"/>
            <a:ext cx="7272338" cy="590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557338"/>
            <a:ext cx="7408862" cy="1617662"/>
          </a:xfrm>
        </p:spPr>
        <p:txBody>
          <a:bodyPr/>
          <a:lstStyle/>
          <a:p>
            <a:pPr eaLnBrk="1" hangingPunct="1"/>
            <a:r>
              <a:rPr lang="ru-RU" sz="2800" smtClean="0"/>
              <a:t>Не сбрасывать в реки отходы.</a:t>
            </a:r>
          </a:p>
          <a:p>
            <a:pPr eaLnBrk="1" hangingPunct="1"/>
            <a:r>
              <a:rPr lang="ru-RU" sz="2800" smtClean="0"/>
              <a:t>Не загрязнять водоёмы мусором.</a:t>
            </a:r>
          </a:p>
          <a:p>
            <a:pPr eaLnBrk="1" hangingPunct="1"/>
            <a:r>
              <a:rPr lang="ru-RU" sz="2800" smtClean="0"/>
              <a:t>Строить очистные  сооружения на заводах.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Как охранять воду?</a:t>
            </a:r>
          </a:p>
        </p:txBody>
      </p:sp>
      <p:pic>
        <p:nvPicPr>
          <p:cNvPr id="4" name="Picture 2" descr="C:\Documents and Settings\Admin\Рабочий стол\Природа и человек\0_a033_e591f310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106738"/>
            <a:ext cx="3314700" cy="3417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276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тн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7993062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341438"/>
            <a:ext cx="7408862" cy="1762125"/>
          </a:xfrm>
        </p:spPr>
        <p:txBody>
          <a:bodyPr/>
          <a:lstStyle/>
          <a:p>
            <a:pPr eaLnBrk="1" hangingPunct="1"/>
            <a:r>
              <a:rPr lang="ru-RU" smtClean="0"/>
              <a:t>Удобрять почву перегноем.</a:t>
            </a:r>
          </a:p>
          <a:p>
            <a:pPr eaLnBrk="1" hangingPunct="1"/>
            <a:r>
              <a:rPr lang="ru-RU" smtClean="0"/>
              <a:t>Не закапывать в землю ядовитые отходы.</a:t>
            </a:r>
          </a:p>
          <a:p>
            <a:pPr eaLnBrk="1" hangingPunct="1"/>
            <a:r>
              <a:rPr lang="ru-RU" smtClean="0"/>
              <a:t>Не сжигать мусор.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Как охранять почвы?</a:t>
            </a:r>
          </a:p>
        </p:txBody>
      </p:sp>
      <p:pic>
        <p:nvPicPr>
          <p:cNvPr id="16388" name="Picture 4" descr="j01498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549275"/>
            <a:ext cx="126841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Documents and Settings\Admin\Рабочий стол\Природа и человек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643338" cy="2487500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0" name="Picture 2" descr="C:\Documents and Settings\Admin\Рабочий стол\Природа и человек\0_a354_607a73a9_X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5350" y="2676525"/>
            <a:ext cx="39687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Другая 1">
      <a:dk1>
        <a:srgbClr val="74A50F"/>
      </a:dk1>
      <a:lt1>
        <a:srgbClr val="CFFF43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326</TotalTime>
  <Words>310</Words>
  <Application>Microsoft Office PowerPoint</Application>
  <PresentationFormat>On-screen Show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Verdana</vt:lpstr>
      <vt:lpstr>Arial</vt:lpstr>
      <vt:lpstr>Candara</vt:lpstr>
      <vt:lpstr>Symbol</vt:lpstr>
      <vt:lpstr>Волна</vt:lpstr>
      <vt:lpstr>Природу надо охранять. </vt:lpstr>
      <vt:lpstr>Почему надо охранять природу?</vt:lpstr>
      <vt:lpstr>Что даёт природа человеку?</vt:lpstr>
      <vt:lpstr>Slide 4</vt:lpstr>
      <vt:lpstr>Как охранять воздух?</vt:lpstr>
      <vt:lpstr>Slide 6</vt:lpstr>
      <vt:lpstr>Как охранять воду?</vt:lpstr>
      <vt:lpstr>Slide 8</vt:lpstr>
      <vt:lpstr>Как охранять почвы?</vt:lpstr>
      <vt:lpstr>Slide 10</vt:lpstr>
      <vt:lpstr>Как охранять растения?</vt:lpstr>
      <vt:lpstr>Примерно 250 лет назад один путешественник обнаружил в море, у восточных берегов России, огромных, неповоротливых животных, мирно жующих подводные растения. Этих животных назвали морскими коровами. На них стали охотиться. Доверчивые звери не боялись людей, подплывали близко к лодкам. И люди безжалостно убивали их… Прошло 27 лет, и морские коровы навсегда исчезли.</vt:lpstr>
      <vt:lpstr>Многие бабочки, такие, как западноафриканская бабочка-совка, почти исчезли, потому что люди коллекционировали их, а так же потому, что были уничтожены те дикие места, где они обычно жили.</vt:lpstr>
      <vt:lpstr>Как охранять животных?</vt:lpstr>
      <vt:lpstr>Что ты можешь сделать для охраны природы?</vt:lpstr>
      <vt:lpstr>Slide 16</vt:lpstr>
      <vt:lpstr>Slide 17</vt:lpstr>
      <vt:lpstr>Отрицательное и положительное влияние человека на природу</vt:lpstr>
      <vt:lpstr>Это-счастье Радоваться чудесам:</vt:lpstr>
      <vt:lpstr>Берегите природу!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Природу надо охранять</dc:title>
  <dc:creator>HnD</dc:creator>
  <cp:lastModifiedBy>Windows User</cp:lastModifiedBy>
  <cp:revision>15</cp:revision>
  <dcterms:created xsi:type="dcterms:W3CDTF">2007-05-06T13:19:15Z</dcterms:created>
  <dcterms:modified xsi:type="dcterms:W3CDTF">2017-01-15T17:38:20Z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1872980</vt:lpwstr>
  </property>
  <property fmtid="{D5CDD505-2E9C-101B-9397-08002B2CF9AE}" name="NXPowerLiteSettings" pid="3">
    <vt:lpwstr>C700052003A000</vt:lpwstr>
  </property>
  <property fmtid="{D5CDD505-2E9C-101B-9397-08002B2CF9AE}" name="NXPowerLiteVersion" pid="4">
    <vt:lpwstr>D8.0.4</vt:lpwstr>
  </property>
</Properties>
</file>