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image/png" PartName="/ppt/media/image6.jpg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58" r:id="rId6"/>
    <p:sldId id="260" r:id="rId7"/>
    <p:sldId id="261" r:id="rId8"/>
    <p:sldId id="263" r:id="rId9"/>
    <p:sldId id="262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CC-4F22-A916-51A54CFFE8F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8CC-4F22-A916-51A54CFFE8F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CC-4F22-A916-51A54CFFE8F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08CC-4F22-A916-51A54CFFE8F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8CC-4F22-A916-51A54CFFE8F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08CC-4F22-A916-51A54CFFE8F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8CC-4F22-A916-51A54CFFE8F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08CC-4F22-A916-51A54CFFE8F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Где у ежей дом?</c:v>
                </c:pt>
                <c:pt idx="1">
                  <c:v>Есть ли у ежей зубы?</c:v>
                </c:pt>
                <c:pt idx="2">
                  <c:v>Чем питаются ежи?</c:v>
                </c:pt>
                <c:pt idx="3">
                  <c:v>Зачем ежу яблоки?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9.5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CC-4F22-A916-51A54CFFE8F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292-A7A0-4012-99F6-4D59AB95682B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BBE6-5464-4F5D-A980-F39E8E309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7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292-A7A0-4012-99F6-4D59AB95682B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BBE6-5464-4F5D-A980-F39E8E309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7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292-A7A0-4012-99F6-4D59AB95682B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BBE6-5464-4F5D-A980-F39E8E309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49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292-A7A0-4012-99F6-4D59AB95682B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BBE6-5464-4F5D-A980-F39E8E309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94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292-A7A0-4012-99F6-4D59AB95682B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BBE6-5464-4F5D-A980-F39E8E309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89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292-A7A0-4012-99F6-4D59AB95682B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BBE6-5464-4F5D-A980-F39E8E309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28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292-A7A0-4012-99F6-4D59AB95682B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BBE6-5464-4F5D-A980-F39E8E309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2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292-A7A0-4012-99F6-4D59AB95682B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BBE6-5464-4F5D-A980-F39E8E309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09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292-A7A0-4012-99F6-4D59AB95682B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BBE6-5464-4F5D-A980-F39E8E309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292-A7A0-4012-99F6-4D59AB95682B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BBE6-5464-4F5D-A980-F39E8E309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60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292-A7A0-4012-99F6-4D59AB95682B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BBE6-5464-4F5D-A980-F39E8E309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31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92292-A7A0-4012-99F6-4D59AB95682B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BBE6-5464-4F5D-A980-F39E8E309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1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5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://nashzeleniymir.ru/&#1077;&#1078;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Ww0dUadTZZtWi_yG8gM2fA/videos?sort=p" TargetMode="External"/><Relationship Id="rId5" Type="http://schemas.openxmlformats.org/officeDocument/2006/relationships/hyperlink" Target="https://my.mail.ru/mail/paprik1973/video/16/7728.html" TargetMode="External"/><Relationship Id="rId4" Type="http://schemas.openxmlformats.org/officeDocument/2006/relationships/hyperlink" Target="https://www.youtube.com/watch?v=GLkRqJuE8C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1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8691" y="374073"/>
            <a:ext cx="1014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«Оршанская средняя общеобразовательная школа»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691" y="1383783"/>
            <a:ext cx="1014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 на тему:</a:t>
            </a:r>
          </a:p>
          <a:p>
            <a:pPr algn="ctr"/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ежу яблоки?»</a:t>
            </a:r>
            <a:endParaRPr lang="ru-RU" sz="4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8691" y="3646195"/>
            <a:ext cx="10141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1 «а» класса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Желонкина Дарья, 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Кудрявцев Захар,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 Кирилл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8692" y="5554202"/>
            <a:ext cx="1014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Оршанка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2017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2" b="95434" l="828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585" flipH="1">
            <a:off x="198855" y="2674157"/>
            <a:ext cx="6090462" cy="40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1496" y="230188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буклета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0514" t="25663" r="18269" b="11459"/>
          <a:stretch/>
        </p:blipFill>
        <p:spPr>
          <a:xfrm>
            <a:off x="6852852" y="2140593"/>
            <a:ext cx="4922509" cy="3397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9236" t="23012" r="18268" b="13352"/>
          <a:stretch/>
        </p:blipFill>
        <p:spPr>
          <a:xfrm>
            <a:off x="1867600" y="1117270"/>
            <a:ext cx="4985252" cy="33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3664" y="82987"/>
            <a:ext cx="101692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  <a:p>
            <a:pPr algn="just"/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Детская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ПОЗНАЮ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МИР»</a:t>
            </a:r>
          </a:p>
          <a:p>
            <a:pPr algn="just"/>
            <a:endParaRPr lang="ru-RU" sz="1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Наш зелёный мир –</a:t>
            </a: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</a:t>
            </a: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http://nashzeleniymir.ru/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еж</a:t>
            </a:r>
            <a:endParaRPr lang="ru-RU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Видеофильмы:</a:t>
            </a:r>
          </a:p>
          <a:p>
            <a:pPr algn="just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Два слова о ежах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www.youtube.com/watch?v=GLkRqJuE8CI</a:t>
            </a:r>
            <a:endParaRPr lang="ru-RU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Жизнь ежей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my.mail.ru/mail/paprik1973/video/16/7728.html</a:t>
            </a:r>
            <a:endParaRPr lang="ru-RU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Это интересно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www.youtube.com/channel/UCWw0dUadTZZtWi_yG8gM2fA/videos?sort=p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1668605" y="1228779"/>
            <a:ext cx="703729" cy="481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1668605" y="561671"/>
            <a:ext cx="703729" cy="481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1668606" y="2626395"/>
            <a:ext cx="703729" cy="4816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1668605" y="3548389"/>
            <a:ext cx="703729" cy="4816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1668604" y="4590002"/>
            <a:ext cx="703729" cy="4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7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7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5952" r="4099" b="14212"/>
          <a:stretch/>
        </p:blipFill>
        <p:spPr>
          <a:xfrm>
            <a:off x="3709554" y="1566961"/>
            <a:ext cx="6068291" cy="4390494"/>
          </a:xfrm>
        </p:spPr>
      </p:pic>
      <p:sp>
        <p:nvSpPr>
          <p:cNvPr id="5" name="TextBox 4"/>
          <p:cNvSpPr txBox="1"/>
          <p:nvPr/>
        </p:nvSpPr>
        <p:spPr>
          <a:xfrm>
            <a:off x="1714500" y="365125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5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7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467" flipH="1">
            <a:off x="8842743" y="3728160"/>
            <a:ext cx="2700125" cy="2750779"/>
          </a:xfrm>
        </p:spPr>
      </p:pic>
      <p:sp>
        <p:nvSpPr>
          <p:cNvPr id="5" name="TextBox 4"/>
          <p:cNvSpPr txBox="1"/>
          <p:nvPr/>
        </p:nvSpPr>
        <p:spPr>
          <a:xfrm>
            <a:off x="1617518" y="465221"/>
            <a:ext cx="1015538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много читали рассказов о ежах, где на иллюстрациях были изображены ёжики с яблоками на своей колючей спине. В 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мультфильмах 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 тоже изображён с большим количеством яблок на спине. Во всех рассказах, историях и мультфильмах говорится о том, что ежи запасаются яблоками на зиму и кормят своих детишек. Но вот мы узнали, что ежи зимой впадают в спячку. В 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возникла тема нашего исследовательского проекта 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ежу яблоки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?».</a:t>
            </a:r>
            <a:endParaRPr lang="ru-RU" sz="3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1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45" y="373934"/>
            <a:ext cx="1011035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как можно больше о жизни маленького друга – ежа и поделиться информацией с ребятами нашей школы.</a:t>
            </a:r>
          </a:p>
          <a:p>
            <a:pPr algn="just">
              <a:lnSpc>
                <a:spcPct val="150000"/>
              </a:lnSpc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pPr algn="just"/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Собрать информацию о жизни ежей из разных источников;</a:t>
            </a:r>
          </a:p>
          <a:p>
            <a:pPr algn="just"/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Выявить знания у учащихся по изучению жизни ежей;</a:t>
            </a:r>
          </a:p>
          <a:p>
            <a:pPr algn="just"/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Изучить образ жизни ежа, его питание.</a:t>
            </a:r>
          </a:p>
          <a:p>
            <a:pPr algn="just"/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Выяснить связь между ежом и яблоком. 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2001159" y="3534026"/>
            <a:ext cx="793314" cy="5430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2001158" y="4809761"/>
            <a:ext cx="793314" cy="5430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2001160" y="2425481"/>
            <a:ext cx="793314" cy="5430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2001159" y="4191576"/>
            <a:ext cx="793314" cy="5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3638" y="353940"/>
            <a:ext cx="1014152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</a:p>
          <a:p>
            <a:pPr algn="ctr"/>
            <a:endParaRPr lang="ru-RU" sz="3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Выдвижение гипотезы.</a:t>
            </a:r>
          </a:p>
          <a:p>
            <a:pPr algn="just"/>
            <a:endParaRPr lang="ru-RU" sz="1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Нахождение и изучение информации о жизни ежей в разных источниках. Просмотр видеороликов о удивительной жизни ежей.</a:t>
            </a:r>
          </a:p>
          <a:p>
            <a:pPr algn="just"/>
            <a:endParaRPr lang="ru-RU" sz="1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Опровержение гипотезы.</a:t>
            </a:r>
            <a:endParaRPr lang="ru-RU" sz="1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Провести опрос среди младших школьников «МОУ Оршанской средней общеобразовательной школы».</a:t>
            </a:r>
          </a:p>
          <a:p>
            <a:pPr algn="just"/>
            <a:endParaRPr lang="ru-RU" sz="1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Подведение итогов опроса.</a:t>
            </a:r>
          </a:p>
          <a:p>
            <a:pPr algn="just"/>
            <a:endParaRPr lang="ru-RU" sz="1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Изготовление буклета.</a:t>
            </a:r>
            <a:endParaRPr lang="ru-RU" sz="25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1755224" y="1211087"/>
            <a:ext cx="793314" cy="543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1755224" y="1881713"/>
            <a:ext cx="793314" cy="543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1755222" y="2813935"/>
            <a:ext cx="793314" cy="5430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1706846" y="3460062"/>
            <a:ext cx="793314" cy="5430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1755223" y="4416782"/>
            <a:ext cx="793314" cy="5430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0" flipH="1">
            <a:off x="1706846" y="5096597"/>
            <a:ext cx="793314" cy="5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7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90" y="1534676"/>
            <a:ext cx="6032019" cy="452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8691" y="365125"/>
            <a:ext cx="101138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</a:p>
          <a:p>
            <a:pPr algn="ctr"/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 питаются яблоками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7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10580" b="32109"/>
          <a:stretch/>
        </p:blipFill>
        <p:spPr>
          <a:xfrm>
            <a:off x="1756685" y="1577699"/>
            <a:ext cx="3318425" cy="2622370"/>
          </a:xfrm>
        </p:spPr>
      </p:pic>
      <p:sp>
        <p:nvSpPr>
          <p:cNvPr id="5" name="TextBox 4"/>
          <p:cNvSpPr txBox="1"/>
          <p:nvPr/>
        </p:nvSpPr>
        <p:spPr>
          <a:xfrm>
            <a:off x="1659081" y="163872"/>
            <a:ext cx="1011381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и изучение информации о жизни ежей в разных источниках. Просмотр видеороликов о удивительной жизни ежей.</a:t>
            </a:r>
          </a:p>
          <a:p>
            <a:pPr algn="ctr"/>
            <a:endParaRPr lang="ru-RU" sz="3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20808" b="23030"/>
          <a:stretch/>
        </p:blipFill>
        <p:spPr>
          <a:xfrm>
            <a:off x="3867084" y="3575853"/>
            <a:ext cx="3236199" cy="2467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18" y="3289822"/>
            <a:ext cx="3651584" cy="2738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13813" r="5576"/>
          <a:stretch/>
        </p:blipFill>
        <p:spPr>
          <a:xfrm>
            <a:off x="6831795" y="1649122"/>
            <a:ext cx="2755550" cy="21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12192000" cy="6860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2936" y="558546"/>
            <a:ext cx="1009996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Опровержение гипотезы</a:t>
            </a:r>
          </a:p>
          <a:p>
            <a:pPr algn="just"/>
            <a:endParaRPr lang="ru-RU" sz="25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Ежи не едят яблоки. У ежей на коже заводятся много паразитов. Поэтому он нанизывает на свои иголки яблоки. Кислый сок стекает по иголкам на кожу, и все паразиты погибают.</a:t>
            </a:r>
          </a:p>
          <a:p>
            <a:pPr algn="ctr"/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6" b="34343"/>
          <a:stretch/>
        </p:blipFill>
        <p:spPr>
          <a:xfrm>
            <a:off x="4122598" y="2937165"/>
            <a:ext cx="5200639" cy="287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7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7396"/>
          <a:stretch/>
        </p:blipFill>
        <p:spPr>
          <a:xfrm>
            <a:off x="7071132" y="1542903"/>
            <a:ext cx="4077401" cy="3463636"/>
          </a:xfrm>
        </p:spPr>
      </p:pic>
      <p:sp>
        <p:nvSpPr>
          <p:cNvPr id="5" name="TextBox 4"/>
          <p:cNvSpPr txBox="1"/>
          <p:nvPr/>
        </p:nvSpPr>
        <p:spPr>
          <a:xfrm>
            <a:off x="1645227" y="127680"/>
            <a:ext cx="10127673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опроса среди младших школьников </a:t>
            </a:r>
          </a:p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«МОУ Оршанской средней общеобразовательной школы».</a:t>
            </a:r>
            <a:endParaRPr lang="ru-RU" sz="25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у ежей дом?</a:t>
            </a:r>
          </a:p>
          <a:p>
            <a:pPr marL="457200" indent="-457200" algn="just">
              <a:buAutoNum type="arabicPeriod"/>
            </a:pP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у ежей зубы?</a:t>
            </a:r>
          </a:p>
          <a:p>
            <a:pPr marL="457200" indent="-457200" algn="just">
              <a:buAutoNum type="arabicPeriod"/>
            </a:pP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питаются ежи?</a:t>
            </a:r>
          </a:p>
          <a:p>
            <a:pPr marL="457200" indent="-457200" algn="just">
              <a:buAutoNum type="arabicPeriod"/>
            </a:pP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ежу яблоки?</a:t>
            </a:r>
            <a:endParaRPr lang="ru-RU" sz="25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95" y="3274721"/>
            <a:ext cx="4836043" cy="26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"/>
            <a:ext cx="12192000" cy="6860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373" y="137896"/>
            <a:ext cx="1014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опроса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223421"/>
              </p:ext>
            </p:extLst>
          </p:nvPr>
        </p:nvGraphicFramePr>
        <p:xfrm>
          <a:off x="1324414" y="1162120"/>
          <a:ext cx="11077136" cy="510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05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422</Words>
  <Application>Microsoft Office PowerPoint</Application>
  <PresentationFormat>Широкоэкранный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Богданова</dc:creator>
  <cp:lastModifiedBy>Мария Богданова</cp:lastModifiedBy>
  <cp:revision>27</cp:revision>
  <dcterms:created xsi:type="dcterms:W3CDTF">2017-03-06T18:17:02Z</dcterms:created>
  <dcterms:modified xsi:type="dcterms:W3CDTF">2017-03-10T06:15:09Z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1146576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