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9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4" r:id="rId9"/>
    <p:sldId id="262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F1A1B0-862D-4909-A7DB-D8ADA062DFC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01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86929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4358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25310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87178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89799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7922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64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92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18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54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795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425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07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12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87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3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C235CF-BDA2-4E7E-8BBD-350479985E74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0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1339" y="1777996"/>
            <a:ext cx="7094661" cy="1646302"/>
          </a:xfrm>
        </p:spPr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математики</a:t>
            </a:r>
          </a:p>
          <a:p>
            <a:r>
              <a:rPr lang="ru-RU" dirty="0" smtClean="0"/>
              <a:t>Ученица 5 б класса</a:t>
            </a:r>
            <a:r>
              <a:rPr lang="en-US" dirty="0" smtClean="0"/>
              <a:t> C</a:t>
            </a:r>
            <a:r>
              <a:rPr lang="ru-RU" dirty="0" err="1" smtClean="0"/>
              <a:t>омова</a:t>
            </a:r>
            <a:r>
              <a:rPr lang="ru-RU" dirty="0" smtClean="0"/>
              <a:t> Александра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Клочкова</a:t>
            </a:r>
            <a:r>
              <a:rPr lang="ru-RU" dirty="0" smtClean="0"/>
              <a:t> Г.В.</a:t>
            </a:r>
          </a:p>
          <a:p>
            <a:r>
              <a:rPr lang="ru-RU" dirty="0" err="1" smtClean="0"/>
              <a:t>Тумская</a:t>
            </a:r>
            <a:r>
              <a:rPr lang="ru-RU" dirty="0" smtClean="0"/>
              <a:t> СОШ</a:t>
            </a:r>
            <a:r>
              <a:rPr lang="en-US" dirty="0" smtClean="0"/>
              <a:t> N 46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4286250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752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6600" dirty="0" smtClean="0"/>
              <a:t>1)5/9*7/2=                                     6)5*1/35=</a:t>
            </a:r>
          </a:p>
          <a:p>
            <a:r>
              <a:rPr lang="ru-RU" sz="6600" dirty="0" smtClean="0"/>
              <a:t>2)2/5*4/8=                                     7)3*5/21=</a:t>
            </a:r>
          </a:p>
          <a:p>
            <a:r>
              <a:rPr lang="ru-RU" sz="6600" dirty="0" smtClean="0"/>
              <a:t>3)4/8*6/7=                                     8)2*4/16=</a:t>
            </a:r>
          </a:p>
          <a:p>
            <a:r>
              <a:rPr lang="ru-RU" sz="6600" dirty="0" smtClean="0"/>
              <a:t>4)3/5*1/2=                                     9)7*6/63=</a:t>
            </a:r>
          </a:p>
          <a:p>
            <a:r>
              <a:rPr lang="ru-RU" sz="6600" dirty="0" smtClean="0"/>
              <a:t>5)2/7*6/4=                                     10)8*2/24=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33" y="2652183"/>
            <a:ext cx="1609725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8" y="1813983"/>
            <a:ext cx="238125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47" y="4647833"/>
            <a:ext cx="4668221" cy="1642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72" y="982132"/>
            <a:ext cx="814002" cy="814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48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Задача 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пропущенное число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4000" dirty="0" smtClean="0"/>
              <a:t>1/2 + 7/8 + 1/2 + … =</a:t>
            </a:r>
            <a:r>
              <a:rPr lang="ru-RU" sz="4800" dirty="0" smtClean="0"/>
              <a:t>1</a:t>
            </a:r>
            <a:r>
              <a:rPr lang="ru-RU" sz="4000" dirty="0" smtClean="0"/>
              <a:t> 1/24            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34" y="3878509"/>
            <a:ext cx="2268292" cy="2268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9" y="3374263"/>
            <a:ext cx="4762500" cy="2940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0555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138" y="890715"/>
            <a:ext cx="8158688" cy="182251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B050"/>
                </a:solidFill>
              </a:rPr>
              <a:t>конец</a:t>
            </a: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38" y="2830131"/>
            <a:ext cx="4460383" cy="3345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1" y="474705"/>
            <a:ext cx="3977073" cy="2238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32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СРАВНИТЕ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1)4/8 И</a:t>
            </a:r>
            <a:r>
              <a:rPr lang="ru-RU" dirty="0" smtClean="0"/>
              <a:t> </a:t>
            </a:r>
            <a:r>
              <a:rPr lang="ru-RU" sz="4400" dirty="0" smtClean="0"/>
              <a:t>2/8  4)1/6 И 1/9  7)2/3 И 6/9</a:t>
            </a:r>
          </a:p>
          <a:p>
            <a:pPr marL="0" indent="0">
              <a:buNone/>
            </a:pPr>
            <a:r>
              <a:rPr lang="ru-RU" sz="4400" dirty="0" smtClean="0"/>
              <a:t>2)5/6 И 8/6  5) 8/2 И 8/3  8)4/9 И 2/7</a:t>
            </a:r>
            <a:endParaRPr lang="ru-RU" dirty="0" smtClean="0"/>
          </a:p>
          <a:p>
            <a:pPr marL="0" indent="0">
              <a:buNone/>
            </a:pPr>
            <a:r>
              <a:rPr lang="ru-RU" sz="4400" dirty="0" smtClean="0"/>
              <a:t>3)9/3 И 6/3  6) 7/9 И 7/5  9)18/9 И 5/7</a:t>
            </a:r>
            <a:endParaRPr lang="ru-RU" sz="4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081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НА СМЕКАЛКУ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7 СТИРОК ДЛИНА, ШИРИНА И ВЫСОТА КУСКА МЫЛА УМЕНЬШИЛИСЬ ВДВОЕ. НА СКОЛЬКО СТИРОК ХВАТИТ ОСТАВШЕГОСЯ КУСКА?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29" y="1468966"/>
            <a:ext cx="219075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2" y="3525950"/>
            <a:ext cx="1572511" cy="2620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57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 дробей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5/4 + 9/6=  8/5 – 4/3=</a:t>
            </a:r>
          </a:p>
          <a:p>
            <a:r>
              <a:rPr lang="ru-RU" sz="4400" dirty="0" smtClean="0"/>
              <a:t>2/3 + 8/7=    6/9 – 5/9=</a:t>
            </a:r>
          </a:p>
          <a:p>
            <a:r>
              <a:rPr lang="ru-RU" sz="4400" dirty="0" smtClean="0"/>
              <a:t>6/9 + 7/2=    2/2 – 3/3=</a:t>
            </a:r>
            <a:endParaRPr lang="ru-RU" sz="4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937937" y="592429"/>
            <a:ext cx="669701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42" y="2649944"/>
            <a:ext cx="2458697" cy="1893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1835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5/4 + 9/6</a:t>
            </a:r>
            <a:r>
              <a:rPr lang="ru-RU" sz="4400" smtClean="0"/>
              <a:t>=   </a:t>
            </a:r>
            <a:r>
              <a:rPr lang="ru-RU" sz="4400" dirty="0" smtClean="0"/>
              <a:t>8/5 – 4/3=</a:t>
            </a:r>
          </a:p>
          <a:p>
            <a:r>
              <a:rPr lang="ru-RU" sz="4400" dirty="0" smtClean="0"/>
              <a:t>2/3 + 8/7=    6/9 – 5/9=</a:t>
            </a:r>
          </a:p>
          <a:p>
            <a:r>
              <a:rPr lang="ru-RU" sz="4400" dirty="0" smtClean="0"/>
              <a:t>6/9 + 7/2=    2/2 – 3/3=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85" y="2620915"/>
            <a:ext cx="2458697" cy="1893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тема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09" y="1197735"/>
            <a:ext cx="3583624" cy="4790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64" y="2530170"/>
            <a:ext cx="4848713" cy="3683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12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Умножение на дробь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Правило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При умножении на дробь умножают на её числитель и делят на её знаменатель.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A * b/c =ab/c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3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 умножение дроби на дробь перемножают их числители и знаменатели, результат умножения числителей записывают в числитель, а результат умножения знаменателей - в знаменатель.  </a:t>
            </a:r>
            <a:r>
              <a:rPr lang="en-US" sz="4400" dirty="0" smtClean="0">
                <a:solidFill>
                  <a:srgbClr val="00B050"/>
                </a:solidFill>
              </a:rPr>
              <a:t>a/b * c/d = ac/</a:t>
            </a:r>
            <a:r>
              <a:rPr lang="en-US" sz="4400" dirty="0" err="1" smtClean="0">
                <a:solidFill>
                  <a:srgbClr val="00B050"/>
                </a:solidFill>
              </a:rPr>
              <a:t>bd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089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823" y="2556932"/>
            <a:ext cx="9601196" cy="3318936"/>
          </a:xfrm>
        </p:spPr>
        <p:txBody>
          <a:bodyPr/>
          <a:lstStyle/>
          <a:p>
            <a:r>
              <a:rPr lang="ru-RU" dirty="0" smtClean="0"/>
              <a:t>Масса сосуда с жидкостью равна 3 11/25 кг, а масса пустого сосуда- 7/10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г. Какова  масса  жидкости?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46" y="3119470"/>
            <a:ext cx="4166852" cy="3236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6" y="3528812"/>
            <a:ext cx="2255009" cy="295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10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249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Устный счет</vt:lpstr>
      <vt:lpstr>Повторение СРАВНИТЕ</vt:lpstr>
      <vt:lpstr>ЗАДАЧА НА СМЕКАЛКУ</vt:lpstr>
      <vt:lpstr>Сложение и вычитание дробей</vt:lpstr>
      <vt:lpstr>Сложение и вычитание дробей</vt:lpstr>
      <vt:lpstr>Новая тема</vt:lpstr>
      <vt:lpstr>Умножение на дробь</vt:lpstr>
      <vt:lpstr>Правило 2</vt:lpstr>
      <vt:lpstr>Задача </vt:lpstr>
      <vt:lpstr>Попробуем?</vt:lpstr>
      <vt:lpstr>Задача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Виктория Сомова</dc:creator>
  <cp:lastModifiedBy>Школа 46</cp:lastModifiedBy>
  <cp:revision>20</cp:revision>
  <dcterms:created xsi:type="dcterms:W3CDTF">2017-03-18T10:42:19Z</dcterms:created>
  <dcterms:modified xsi:type="dcterms:W3CDTF">2017-04-24T05:16:18Z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3812576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