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4" r:id="rId2"/>
    <p:sldId id="261" r:id="rId3"/>
    <p:sldId id="262" r:id="rId4"/>
    <p:sldId id="263" r:id="rId5"/>
    <p:sldId id="264" r:id="rId6"/>
    <p:sldId id="265" r:id="rId7"/>
    <p:sldId id="271" r:id="rId8"/>
    <p:sldId id="272" r:id="rId9"/>
    <p:sldId id="270" r:id="rId10"/>
    <p:sldId id="256" r:id="rId11"/>
    <p:sldId id="257" r:id="rId12"/>
    <p:sldId id="258" r:id="rId13"/>
    <p:sldId id="259" r:id="rId14"/>
    <p:sldId id="266" r:id="rId15"/>
    <p:sldId id="267" r:id="rId16"/>
    <p:sldId id="268" r:id="rId17"/>
    <p:sldId id="273" r:id="rId18"/>
    <p:sldId id="2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5AD9-D3E5-4AE6-A84E-FBDC94537A67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B87B-3133-4CC0-BDA5-A9AC7528D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5AD9-D3E5-4AE6-A84E-FBDC94537A67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B87B-3133-4CC0-BDA5-A9AC7528D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5AD9-D3E5-4AE6-A84E-FBDC94537A67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B87B-3133-4CC0-BDA5-A9AC7528DC88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5AD9-D3E5-4AE6-A84E-FBDC94537A67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B87B-3133-4CC0-BDA5-A9AC7528DC8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5AD9-D3E5-4AE6-A84E-FBDC94537A67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B87B-3133-4CC0-BDA5-A9AC7528D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5AD9-D3E5-4AE6-A84E-FBDC94537A67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B87B-3133-4CC0-BDA5-A9AC7528DC8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5AD9-D3E5-4AE6-A84E-FBDC94537A67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B87B-3133-4CC0-BDA5-A9AC7528D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5AD9-D3E5-4AE6-A84E-FBDC94537A67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B87B-3133-4CC0-BDA5-A9AC7528D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5AD9-D3E5-4AE6-A84E-FBDC94537A67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B87B-3133-4CC0-BDA5-A9AC7528D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5AD9-D3E5-4AE6-A84E-FBDC94537A67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B87B-3133-4CC0-BDA5-A9AC7528DC88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5AD9-D3E5-4AE6-A84E-FBDC94537A67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0B87B-3133-4CC0-BDA5-A9AC7528DC8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7145AD9-D3E5-4AE6-A84E-FBDC94537A67}" type="datetimeFigureOut">
              <a:rPr lang="ru-RU" smtClean="0"/>
              <a:t>29.04.2015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80B87B-3133-4CC0-BDA5-A9AC7528DC8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Н. </a:t>
            </a:r>
            <a:r>
              <a:rPr lang="ru-RU" dirty="0" err="1" smtClean="0"/>
              <a:t>Сералиев</a:t>
            </a:r>
            <a:r>
              <a:rPr lang="ru-RU" dirty="0" smtClean="0"/>
              <a:t> «Игра»</a:t>
            </a:r>
            <a:br>
              <a:rPr lang="ru-RU" dirty="0" smtClean="0"/>
            </a:br>
            <a:r>
              <a:rPr lang="ru-RU" dirty="0" smtClean="0"/>
              <a:t>Литература 2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kk-KZ" dirty="0" smtClean="0"/>
              <a:t>Муғалім</a:t>
            </a:r>
            <a:endParaRPr lang="ru-RU" dirty="0"/>
          </a:p>
          <a:p>
            <a:pPr algn="l"/>
            <a:r>
              <a:rPr lang="kk-KZ" smtClean="0"/>
              <a:t>Учитель</a:t>
            </a:r>
            <a:r>
              <a:rPr lang="kk-KZ" dirty="0"/>
              <a:t>: Костомарова Т. 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406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649"/>
            <a:ext cx="4139952" cy="6120680"/>
          </a:xfrm>
        </p:spPr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Сералиев</a:t>
            </a:r>
            <a:r>
              <a:rPr lang="ru-RU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Насреддин</a:t>
            </a:r>
            <a:endParaRPr lang="ru-RU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kalamger-uko.kz/seraliev/m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096" y="-82967"/>
            <a:ext cx="4924772" cy="691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135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5976664"/>
          </a:xfrm>
        </p:spPr>
        <p:txBody>
          <a:bodyPr>
            <a:noAutofit/>
          </a:bodyPr>
          <a:lstStyle/>
          <a:p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Насреддин </a:t>
            </a:r>
            <a:r>
              <a:rPr lang="ru-RU" sz="1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Сералиев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родился в 1930 году в ауле </a:t>
            </a:r>
            <a:r>
              <a:rPr lang="ru-RU" sz="1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Кашкансу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Кармакчинского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Кзыл-Ординской области. Учился в педагогическом училище в Кзыл-Орде, затем в педагогическом институте им. Н. В. Гоголя на факультете языка и литературы. После окончания института работал в редакциях областной газеты «Ленин </a:t>
            </a:r>
            <a:r>
              <a:rPr lang="ru-RU" sz="1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жолы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журналов «Пионер» и «</a:t>
            </a:r>
            <a:r>
              <a:rPr lang="ru-RU" sz="1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Балдырган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собственным корреспондентом краевой газеты «Южный Казахстан». В настоящее время — ответственный секретарь Чимкентского межобластного отделения Союза писателей Казахстана. Член КПСС.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рассказ. Н. </a:t>
            </a:r>
            <a:r>
              <a:rPr lang="ru-RU" sz="1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Сералиева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«Маленькие строители» напечатан в журнале «Пионер» в 1952 году. Позже вышли сборники рассказов «Неотточенный карандаш» (1956) и «Честь» (1959).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Издал несколько книг для детей: «Белый козленок и черный козленок» (1961), «</a:t>
            </a:r>
            <a:r>
              <a:rPr lang="ru-RU" sz="1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Ангелек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(1964), «</a:t>
            </a:r>
            <a:r>
              <a:rPr lang="ru-RU" sz="1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Акбопе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(1966). Автор сборников повестей: «Белая береза» (1967), «Горячая лепешка» (1969), «Стужа» (1971), «Крылья» (1972), «Новые отавы, первая любовь» (1975), «Небо чистое, после дождя» (1977), «Внуки старика </a:t>
            </a:r>
            <a:r>
              <a:rPr lang="ru-RU" sz="1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Даукена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(1978).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1974 году вышел на экран созданный по сценарию Н. </a:t>
            </a:r>
            <a:r>
              <a:rPr lang="ru-RU" sz="1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Сералиева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художественный телефильм «Лягушка и эдельвейс» («</a:t>
            </a:r>
            <a:r>
              <a:rPr lang="ru-RU" sz="1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Казахтелефильм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»).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Перевел ряд произведений А. Гайдара, И. </a:t>
            </a:r>
            <a:r>
              <a:rPr lang="ru-RU" sz="1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Котляревского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С. </a:t>
            </a:r>
            <a:r>
              <a:rPr lang="ru-RU" sz="1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Баруздина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В. </a:t>
            </a:r>
            <a:r>
              <a:rPr lang="ru-RU" sz="19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Разумневича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571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kalamger-uko.kz/seraliev/books/books0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" y="1484784"/>
            <a:ext cx="3128750" cy="5403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kalamger-uko.kz/seraliev/books/books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2671"/>
            <a:ext cx="3816424" cy="620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kalamger-uko.kz/seraliev/books/books0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62626"/>
            <a:ext cx="2987824" cy="5125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92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kalamger-uko.kz/seraliev/books/books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0" y="-7833"/>
            <a:ext cx="4405463" cy="6692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kalamger-uko.kz/seraliev/books/books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903" y="-3070"/>
            <a:ext cx="4290274" cy="660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91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348880"/>
            <a:ext cx="8892480" cy="439248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Мы зимой в снежки играем, мы играем .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По сугробам мы шагаем, мы шагаем.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И на лыжах мы бежим, мы бежим.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На коньках по льду скользим, мы скользим.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И снегурку лепим мы, лепим мы.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Гостью – зиму любим мы, любим мы.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err="1" smtClean="0">
                <a:solidFill>
                  <a:schemeClr val="tx1"/>
                </a:solidFill>
              </a:rPr>
              <a:t>Физминутка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86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chemeClr val="tx1"/>
                </a:solidFill>
              </a:rPr>
              <a:t>Жаулык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</a:p>
          <a:p>
            <a:endParaRPr lang="ru-RU" sz="3200" b="1" dirty="0" smtClean="0">
              <a:solidFill>
                <a:schemeClr val="tx1"/>
              </a:solidFill>
            </a:endParaRPr>
          </a:p>
          <a:p>
            <a:endParaRPr lang="ru-RU" sz="3200" b="1" dirty="0">
              <a:solidFill>
                <a:schemeClr val="tx1"/>
              </a:solidFill>
            </a:endParaRPr>
          </a:p>
          <a:p>
            <a:endParaRPr lang="ru-RU" sz="3200" b="1" dirty="0">
              <a:solidFill>
                <a:schemeClr val="tx1"/>
              </a:solidFill>
            </a:endParaRPr>
          </a:p>
          <a:p>
            <a:r>
              <a:rPr lang="ru-RU" sz="3200" b="1" dirty="0" smtClean="0">
                <a:solidFill>
                  <a:schemeClr val="tx1"/>
                </a:solidFill>
              </a:rPr>
              <a:t>Малахай 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Словарная работа</a:t>
            </a:r>
            <a:endParaRPr lang="ru-RU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cs618224.vk.me/v618224906/a5e0/Sx6D8cst01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07" b="33826"/>
          <a:stretch/>
        </p:blipFill>
        <p:spPr bwMode="auto">
          <a:xfrm>
            <a:off x="3851920" y="1988840"/>
            <a:ext cx="2448272" cy="278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helongridersguild.com/images/Dalaikhan%20-%20Kazakh%20Eagle%20hunte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37" t="1" r="16618" b="52923"/>
          <a:stretch/>
        </p:blipFill>
        <p:spPr bwMode="auto">
          <a:xfrm>
            <a:off x="6323670" y="3980294"/>
            <a:ext cx="2761054" cy="2689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72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59632" y="1412776"/>
            <a:ext cx="7416824" cy="515719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Чтобы горло не болело, </a:t>
            </a:r>
          </a:p>
          <a:p>
            <a:r>
              <a:rPr lang="ru-RU" sz="3600" b="1" dirty="0">
                <a:solidFill>
                  <a:schemeClr val="tx1"/>
                </a:solidFill>
              </a:rPr>
              <a:t>М</a:t>
            </a:r>
            <a:r>
              <a:rPr lang="ru-RU" sz="3600" b="1" dirty="0" smtClean="0">
                <a:solidFill>
                  <a:schemeClr val="tx1"/>
                </a:solidFill>
              </a:rPr>
              <a:t>ы его погладим смело. 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Чтоб не кашлять, не чихать,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Надо носик растирать.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«Вилку»  пальчиками сделай,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Массируй ушки ты умело.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Знаем, знаем -  да, да, да 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Нам простуда не страшна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Самомассаж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7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Существительное</a:t>
            </a:r>
          </a:p>
          <a:p>
            <a:r>
              <a:rPr lang="ru-RU" dirty="0" smtClean="0"/>
              <a:t>2. Прилагательное (2)</a:t>
            </a:r>
          </a:p>
          <a:p>
            <a:r>
              <a:rPr lang="ru-RU" dirty="0" smtClean="0"/>
              <a:t>3. Глагол (3)</a:t>
            </a:r>
          </a:p>
          <a:p>
            <a:r>
              <a:rPr lang="ru-RU" dirty="0" smtClean="0"/>
              <a:t>4. Предложение из 4 слов</a:t>
            </a:r>
          </a:p>
          <a:p>
            <a:r>
              <a:rPr lang="ru-RU" dirty="0" smtClean="0"/>
              <a:t>5. Синоним к слову.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Синквейн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461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урок!</a:t>
            </a:r>
            <a:endParaRPr lang="ru-RU" sz="66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st.depositphotos.com/1001911/1554/v/950/depositphotos_15540341-Thumb-up-emotic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557704"/>
            <a:ext cx="5400600" cy="5300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9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38" y="-11759"/>
            <a:ext cx="9144000" cy="1656184"/>
          </a:xfrm>
        </p:spPr>
        <p:txBody>
          <a:bodyPr/>
          <a:lstStyle/>
          <a:p>
            <a:pPr algn="ctr"/>
            <a:r>
              <a:rPr lang="ru-RU" sz="6600" b="1" dirty="0" smtClean="0">
                <a:solidFill>
                  <a:schemeClr val="tx1"/>
                </a:solidFill>
              </a:rPr>
              <a:t>Игра «Привет, сосед » </a:t>
            </a:r>
            <a:endParaRPr lang="ru-RU" sz="66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772816"/>
            <a:ext cx="8928992" cy="508518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Привет, сосед! </a:t>
            </a:r>
          </a:p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Улыбнись мне в ответ.</a:t>
            </a:r>
          </a:p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Я хочу, чтобы ты не грустил,</a:t>
            </a:r>
          </a:p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Всем улыбки сегодня дарил.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14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708919"/>
            <a:ext cx="9143999" cy="3600401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Вдох носом, выдох через рот</a:t>
            </a:r>
          </a:p>
          <a:p>
            <a:r>
              <a:rPr lang="ru-RU" sz="4800" b="1" dirty="0" smtClean="0">
                <a:solidFill>
                  <a:schemeClr val="tx1"/>
                </a:solidFill>
              </a:rPr>
              <a:t>Нюхаем цветок</a:t>
            </a:r>
          </a:p>
          <a:p>
            <a:r>
              <a:rPr lang="ru-RU" sz="4800" b="1" dirty="0" smtClean="0">
                <a:solidFill>
                  <a:schemeClr val="tx1"/>
                </a:solidFill>
              </a:rPr>
              <a:t>Тушим  свечу</a:t>
            </a:r>
          </a:p>
          <a:p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Дыхательная гимнастика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88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602134"/>
            <a:ext cx="8568951" cy="424847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Ча-ча-ча-мы были у врача.</a:t>
            </a:r>
          </a:p>
          <a:p>
            <a:r>
              <a:rPr lang="ru-RU" sz="4800" b="1" dirty="0" smtClean="0">
                <a:solidFill>
                  <a:schemeClr val="tx1"/>
                </a:solidFill>
              </a:rPr>
              <a:t>Чу-чу-чу- я бегу к врачу.</a:t>
            </a:r>
          </a:p>
          <a:p>
            <a:endParaRPr lang="ru-RU" sz="4800" b="1" dirty="0">
              <a:solidFill>
                <a:schemeClr val="tx1"/>
              </a:solidFill>
            </a:endParaRPr>
          </a:p>
          <a:p>
            <a:r>
              <a:rPr lang="ru-RU" sz="4800" b="1" dirty="0" smtClean="0">
                <a:solidFill>
                  <a:schemeClr val="tx1"/>
                </a:solidFill>
              </a:rPr>
              <a:t>Петя был мал и мяту мял. 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</a:rPr>
              <a:t>Речевая гимнастика</a:t>
            </a:r>
            <a:endParaRPr lang="ru-RU" sz="6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52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987824" y="2204864"/>
            <a:ext cx="5076553" cy="439248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Осень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Заяц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Яблоко 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Ворона 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Ёжик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Медведь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Проверка домашнего задания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16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708920"/>
            <a:ext cx="8496943" cy="3672408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С каждым днем все холоднее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Греет солнце все слабее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Всюду снег, как бахрома –</a:t>
            </a:r>
          </a:p>
          <a:p>
            <a:r>
              <a:rPr lang="ru-RU" sz="4400" b="1" dirty="0" smtClean="0">
                <a:solidFill>
                  <a:schemeClr val="tx1"/>
                </a:solidFill>
              </a:rPr>
              <a:t>Значит к нам пришла …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1"/>
                </a:solidFill>
              </a:rPr>
              <a:t>Загадка</a:t>
            </a:r>
            <a:endParaRPr lang="ru-RU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8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getsoch.ru/images/zimniye-zabavy-det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5298505" cy="43204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kidmade.com.ua/content/file/-/kidmade_zimovi_ig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0648"/>
            <a:ext cx="3127661" cy="35029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.allday.ru/9e/21/7d/thumbs/1355940416_ravarm16753-1024x79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3" b="17101"/>
          <a:stretch/>
        </p:blipFill>
        <p:spPr bwMode="auto">
          <a:xfrm>
            <a:off x="4355976" y="3651662"/>
            <a:ext cx="4808862" cy="3226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69062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AutoShape 2" descr="Картинки по запросу зимние забавы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Картинки по запросу зимние забавы картинк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encrypted-tbn1.gstatic.com/images?q=tbn:ANd9GcTDDW3p7S-QtM3jhc51HYl8wo-HaOei7NAmeXGLksCuVPgdZZ_MP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https://encrypted-tbn1.gstatic.com/images?q=tbn:ANd9GcTDDW3p7S-QtM3jhc51HYl8wo-HaOei7NAmeXGLksCuVPgdZZ_MP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http://www.igluski.com/images/_i68622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27" y="1484784"/>
            <a:ext cx="4079588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60" name="Picture 12" descr="http://i022.radikal.ru/1212/e3/08659d9b61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87213"/>
            <a:ext cx="4170289" cy="31346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62" name="Picture 14" descr="http://ivanovomama.ru/files/12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7" y="3645024"/>
            <a:ext cx="4104457" cy="30783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540136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640960" cy="2304256"/>
          </a:xfrm>
        </p:spPr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Н.Сералиев</a:t>
            </a:r>
            <a:r>
              <a:rPr lang="ru-RU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«Игра»</a:t>
            </a:r>
            <a:endParaRPr lang="ru-RU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46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</TotalTime>
  <Words>327</Words>
  <Application>Microsoft Office PowerPoint</Application>
  <PresentationFormat>Экран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Н. Сералиев «Игра» Литература 2 класс.</vt:lpstr>
      <vt:lpstr>Игра «Привет, сосед » </vt:lpstr>
      <vt:lpstr>Дыхательная гимнастика</vt:lpstr>
      <vt:lpstr>Речевая гимнастика</vt:lpstr>
      <vt:lpstr>Проверка домашнего задания</vt:lpstr>
      <vt:lpstr>Загадка</vt:lpstr>
      <vt:lpstr>Презентация PowerPoint</vt:lpstr>
      <vt:lpstr>Презентация PowerPoint</vt:lpstr>
      <vt:lpstr>Н.Сералиев «Игра»</vt:lpstr>
      <vt:lpstr>Сералиев Насреддин</vt:lpstr>
      <vt:lpstr>Презентация PowerPoint</vt:lpstr>
      <vt:lpstr>Презентация PowerPoint</vt:lpstr>
      <vt:lpstr>Презентация PowerPoint</vt:lpstr>
      <vt:lpstr>Физминутка</vt:lpstr>
      <vt:lpstr>Словарная работа</vt:lpstr>
      <vt:lpstr>Самомассаж </vt:lpstr>
      <vt:lpstr>Синквейн</vt:lpstr>
      <vt:lpstr>Спасибо за урок!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Сералиев Насреддин</dc:title>
  <dc:creator>...Дарья...</dc:creator>
  <cp:lastModifiedBy>04122011</cp:lastModifiedBy>
  <cp:revision>10</cp:revision>
  <dcterms:created xsi:type="dcterms:W3CDTF">2015-02-09T18:09:30Z</dcterms:created>
  <dcterms:modified xsi:type="dcterms:W3CDTF">2015-04-29T05:20:34Z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705663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