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1.xml"/>
  <Default ContentType="image/png" Extension="png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7" r:id="rId2"/>
    <p:sldId id="258" r:id="rId3"/>
    <p:sldId id="260" r:id="rId4"/>
    <p:sldId id="261" r:id="rId5"/>
    <p:sldId id="262" r:id="rId6"/>
    <p:sldId id="265" r:id="rId7"/>
    <p:sldId id="266" r:id="rId8"/>
    <p:sldId id="256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0BDD8-281B-494B-8EA5-EEF61422E089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E50E7-35E5-414C-9555-454B40FDA1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388BC8-73FA-467A-BA65-F636AF4A2557}" type="slidenum">
              <a:rPr lang="ru-RU" sz="1200">
                <a:latin typeface="Arial" charset="0"/>
              </a:rPr>
              <a:pPr algn="r"/>
              <a:t>3</a:t>
            </a:fld>
            <a:endParaRPr lang="ru-RU" sz="1200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8D4223-8F76-4984-92C7-AF6B72925348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376372-B917-4222-8BA9-578F936ACD16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r"/>
            <a:r>
              <a:rPr lang="ru-RU" sz="3200" b="1" dirty="0" smtClean="0"/>
              <a:t>Классный час на тему 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 Земля –наш общий дом»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Белова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Гулия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Дилгамовна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Учитель начальных классов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МБОУ«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Новотырышкинская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СОШ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Новотырышкино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" name="Содержимое 3" descr="Tulip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ru-RU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Земля – наш общий дом</a:t>
            </a:r>
            <a:endParaRPr lang="ru-RU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482"/>
            <a:ext cx="9144000" cy="4625964"/>
          </a:xfrm>
          <a:prstGeom prst="rect">
            <a:avLst/>
          </a:prstGeom>
        </p:spPr>
      </p:pic>
      <p:pic>
        <p:nvPicPr>
          <p:cNvPr id="26626" name="Picture 2" descr="C:\Program Files\Microsoft Office\Media\CntCD1\Animated\j0189253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flipH="1">
            <a:off x="1857356" y="1428736"/>
            <a:ext cx="21431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004_146"/>
          <p:cNvPicPr>
            <a:picLocks noChangeAspect="1" noChangeArrowheads="1"/>
          </p:cNvPicPr>
          <p:nvPr/>
        </p:nvPicPr>
        <p:blipFill>
          <a:blip r:embed="rId5" cstate="print"/>
          <a:srcRect t="76886" r="-223"/>
          <a:stretch>
            <a:fillRect/>
          </a:stretch>
        </p:blipFill>
        <p:spPr bwMode="auto">
          <a:xfrm>
            <a:off x="0" y="4652963"/>
            <a:ext cx="914400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12" descr="6f7d849564189ad3d9e690cdc244ebf5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7343775" y="5191125"/>
            <a:ext cx="18002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1195" name="Picture 11" descr="flowers3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4643446"/>
            <a:ext cx="180022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1" descr="flowers3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00788" y="3933825"/>
            <a:ext cx="14525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2" descr="6f7d849564189ad3d9e690cdc244ebf5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5984" y="3714752"/>
            <a:ext cx="20161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74" name="Picture 10" descr="43009025_121258759033345"/>
          <p:cNvPicPr>
            <a:picLocks noChangeAspect="1" noChangeArrowheads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6550580" y="0"/>
            <a:ext cx="259342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flowers3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" y="3860800"/>
            <a:ext cx="13779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C:\Program Files\Microsoft Office\Media\CntCD1\Animated\j0189253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flipH="1">
            <a:off x="2714612" y="0"/>
            <a:ext cx="200026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C:\Program Files\Microsoft Office\Media\CntCD1\Animated\j0189253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flipH="1">
            <a:off x="4286248" y="785794"/>
            <a:ext cx="21431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Program Files\Microsoft Office\Media\CntCD1\Animated\j0189253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 flipH="1">
            <a:off x="500034" y="285728"/>
            <a:ext cx="214314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1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1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/>
              <a:t>Жить в зеленом царстве это</a:t>
            </a:r>
          </a:p>
          <a:p>
            <a:pPr algn="ctr">
              <a:buNone/>
            </a:pPr>
            <a:r>
              <a:rPr lang="ru-RU" sz="4400" b="1" dirty="0"/>
              <a:t>Хорошо зимой и летом.   </a:t>
            </a:r>
          </a:p>
          <a:p>
            <a:pPr algn="ctr">
              <a:buNone/>
            </a:pPr>
            <a:r>
              <a:rPr lang="ru-RU" sz="4400" b="1" dirty="0"/>
              <a:t>Жизнь летает мотыльком,  </a:t>
            </a:r>
          </a:p>
          <a:p>
            <a:pPr algn="ctr">
              <a:buNone/>
            </a:pPr>
            <a:r>
              <a:rPr lang="ru-RU" sz="4400" b="1" dirty="0"/>
              <a:t> Шустрым бегает зверьком ,</a:t>
            </a:r>
          </a:p>
          <a:p>
            <a:pPr algn="ctr">
              <a:buNone/>
            </a:pPr>
            <a:r>
              <a:rPr lang="ru-RU" sz="4400" b="1" dirty="0"/>
              <a:t>В облаках кружится птицей,  </a:t>
            </a:r>
          </a:p>
          <a:p>
            <a:pPr algn="ctr">
              <a:buNone/>
            </a:pPr>
            <a:r>
              <a:rPr lang="ru-RU" sz="4400" b="1" dirty="0"/>
              <a:t>Скачет по ветвям куницей,    </a:t>
            </a:r>
          </a:p>
          <a:p>
            <a:pPr algn="ctr">
              <a:buNone/>
            </a:pPr>
            <a:r>
              <a:rPr lang="ru-RU" sz="4400" b="1" dirty="0"/>
              <a:t>Жизнь прекрасна ,жизнь вокруг.</a:t>
            </a:r>
          </a:p>
          <a:p>
            <a:pPr algn="ctr">
              <a:buNone/>
            </a:pPr>
            <a:r>
              <a:rPr lang="ru-RU" sz="4400" b="1" dirty="0"/>
              <a:t>Человек природе друг!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dirty="0" smtClean="0"/>
              <a:t>ЭКОЛОГИЯ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827088" y="3141663"/>
            <a:ext cx="27368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800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«ОЙКОС»</a:t>
            </a:r>
          </a:p>
          <a:p>
            <a:pPr>
              <a:spcBef>
                <a:spcPct val="50000"/>
              </a:spcBef>
              <a:defRPr/>
            </a:pPr>
            <a:endParaRPr lang="ru-RU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5500695" y="3141663"/>
            <a:ext cx="2887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«ЛОГОС»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14348" y="4714884"/>
            <a:ext cx="26638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/>
              <a:t>ДОМ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4857752" y="4857760"/>
            <a:ext cx="38893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dirty="0"/>
              <a:t>УЧЕНИЕ</a:t>
            </a:r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 flipH="1">
            <a:off x="2124075" y="1412875"/>
            <a:ext cx="2303463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11"/>
          <p:cNvSpPr>
            <a:spLocks noChangeShapeType="1"/>
          </p:cNvSpPr>
          <p:nvPr/>
        </p:nvSpPr>
        <p:spPr bwMode="auto">
          <a:xfrm>
            <a:off x="4572000" y="1412875"/>
            <a:ext cx="2520950" cy="1728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H="1">
            <a:off x="2143108" y="3929066"/>
            <a:ext cx="0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3"/>
          <p:cNvSpPr>
            <a:spLocks noChangeShapeType="1"/>
          </p:cNvSpPr>
          <p:nvPr/>
        </p:nvSpPr>
        <p:spPr bwMode="auto">
          <a:xfrm flipH="1">
            <a:off x="7072330" y="4071942"/>
            <a:ext cx="0" cy="865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5"/>
          <p:cNvSpPr>
            <a:spLocks noChangeShapeType="1"/>
          </p:cNvSpPr>
          <p:nvPr/>
        </p:nvSpPr>
        <p:spPr bwMode="auto">
          <a:xfrm>
            <a:off x="2928926" y="5357826"/>
            <a:ext cx="19446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56r4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071802" y="2714620"/>
            <a:ext cx="2912264" cy="2607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WordArt 12"/>
          <p:cNvSpPr>
            <a:spLocks noChangeArrowheads="1" noChangeShapeType="1" noTextEdit="1"/>
          </p:cNvSpPr>
          <p:nvPr/>
        </p:nvSpPr>
        <p:spPr bwMode="auto">
          <a:xfrm>
            <a:off x="611188" y="3429000"/>
            <a:ext cx="8137525" cy="1368425"/>
          </a:xfrm>
          <a:prstGeom prst="rect">
            <a:avLst/>
          </a:prstGeom>
          <a:noFill/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22 апреля - День Земли</a:t>
            </a:r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250825" y="333375"/>
            <a:ext cx="2665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>
                <a:solidFill>
                  <a:srgbClr val="FF33CC"/>
                </a:solidFill>
              </a:rPr>
              <a:t>22 марта</a:t>
            </a:r>
            <a:r>
              <a:rPr lang="ru-RU" sz="3600"/>
              <a:t> </a:t>
            </a:r>
          </a:p>
        </p:txBody>
      </p:sp>
      <p:sp>
        <p:nvSpPr>
          <p:cNvPr id="10245" name="Text Box 15"/>
          <p:cNvSpPr txBox="1">
            <a:spLocks noChangeArrowheads="1"/>
          </p:cNvSpPr>
          <p:nvPr/>
        </p:nvSpPr>
        <p:spPr bwMode="auto">
          <a:xfrm>
            <a:off x="250825" y="1268413"/>
            <a:ext cx="87852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6" name="Text Box 16"/>
          <p:cNvSpPr txBox="1">
            <a:spLocks noChangeArrowheads="1"/>
          </p:cNvSpPr>
          <p:nvPr/>
        </p:nvSpPr>
        <p:spPr bwMode="auto">
          <a:xfrm>
            <a:off x="0" y="1714488"/>
            <a:ext cx="2736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solidFill>
                  <a:srgbClr val="FF33CC"/>
                </a:solidFill>
              </a:rPr>
              <a:t>1 апреля</a:t>
            </a:r>
            <a:r>
              <a:rPr lang="ru-RU" sz="4000" dirty="0"/>
              <a:t> </a:t>
            </a:r>
          </a:p>
        </p:txBody>
      </p:sp>
      <p:sp>
        <p:nvSpPr>
          <p:cNvPr id="10247" name="WordArt 17"/>
          <p:cNvSpPr>
            <a:spLocks noChangeArrowheads="1" noChangeShapeType="1" noTextEdit="1"/>
          </p:cNvSpPr>
          <p:nvPr/>
        </p:nvSpPr>
        <p:spPr bwMode="auto">
          <a:xfrm>
            <a:off x="2500299" y="1500174"/>
            <a:ext cx="6643702" cy="11509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lang="ru-RU" sz="3600" kern="10" dirty="0">
                <a:ln w="9525">
                  <a:solidFill>
                    <a:schemeClr val="tx2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Международный день </a:t>
            </a:r>
          </a:p>
          <a:p>
            <a:pPr algn="ctr"/>
            <a:r>
              <a:rPr lang="ru-RU" sz="3600" kern="10" dirty="0" smtClean="0">
                <a:ln w="9525">
                  <a:solidFill>
                    <a:schemeClr val="tx2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          птиц</a:t>
            </a:r>
            <a:endParaRPr lang="ru-RU" sz="3600" kern="10" dirty="0">
              <a:ln w="9525">
                <a:solidFill>
                  <a:schemeClr val="tx2">
                    <a:lumMod val="75000"/>
                  </a:schemeClr>
                </a:solidFill>
                <a:round/>
                <a:headEnd/>
                <a:tailEnd/>
              </a:ln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248" name="Text Box 18"/>
          <p:cNvSpPr txBox="1">
            <a:spLocks noChangeArrowheads="1"/>
          </p:cNvSpPr>
          <p:nvPr/>
        </p:nvSpPr>
        <p:spPr bwMode="auto">
          <a:xfrm>
            <a:off x="0" y="5357826"/>
            <a:ext cx="23034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>
                <a:solidFill>
                  <a:srgbClr val="FF33CC"/>
                </a:solidFill>
              </a:rPr>
              <a:t>5 июня</a:t>
            </a:r>
          </a:p>
        </p:txBody>
      </p:sp>
      <p:sp>
        <p:nvSpPr>
          <p:cNvPr id="10249" name="WordArt 19"/>
          <p:cNvSpPr>
            <a:spLocks noChangeArrowheads="1" noChangeShapeType="1" noTextEdit="1"/>
          </p:cNvSpPr>
          <p:nvPr/>
        </p:nvSpPr>
        <p:spPr bwMode="auto">
          <a:xfrm>
            <a:off x="2214546" y="5286388"/>
            <a:ext cx="6643734" cy="11287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 dirty="0">
                <a:ln w="9525">
                  <a:solidFill>
                    <a:schemeClr val="tx2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- Всемирный день </a:t>
            </a:r>
          </a:p>
          <a:p>
            <a:pPr algn="ctr"/>
            <a:r>
              <a:rPr lang="ru-RU" sz="1400" kern="10" dirty="0">
                <a:ln w="9525">
                  <a:solidFill>
                    <a:schemeClr val="tx2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окружающей среды</a:t>
            </a:r>
          </a:p>
        </p:txBody>
      </p:sp>
      <p:sp>
        <p:nvSpPr>
          <p:cNvPr id="10250" name="WordArt 20"/>
          <p:cNvSpPr>
            <a:spLocks noChangeArrowheads="1" noChangeShapeType="1" noTextEdit="1"/>
          </p:cNvSpPr>
          <p:nvPr/>
        </p:nvSpPr>
        <p:spPr bwMode="auto">
          <a:xfrm>
            <a:off x="2428860" y="285728"/>
            <a:ext cx="6429420" cy="10557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chemeClr val="tx2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- Всемирный день</a:t>
            </a:r>
          </a:p>
          <a:p>
            <a:pPr algn="ctr"/>
            <a:r>
              <a:rPr lang="ru-RU" sz="3600" kern="10" dirty="0">
                <a:ln w="9525">
                  <a:solidFill>
                    <a:schemeClr val="tx2">
                      <a:lumMod val="75000"/>
                    </a:schemeClr>
                  </a:solidFill>
                  <a:round/>
                  <a:headEnd/>
                  <a:tailEnd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 вами – </a:t>
            </a:r>
          </a:p>
          <a:p>
            <a:pPr algn="ctr"/>
            <a:r>
              <a:rPr lang="ru-RU" sz="4800" b="1" cap="none" spc="0" dirty="0" smtClean="0">
                <a:ln w="18415" cmpd="sng">
                  <a:solidFill>
                    <a:srgbClr val="92D05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будущее нашей планеты!</a:t>
            </a:r>
            <a:endParaRPr lang="ru-RU" sz="4800" b="1" cap="none" spc="0" dirty="0">
              <a:ln w="18415" cmpd="sng">
                <a:solidFill>
                  <a:srgbClr val="92D050"/>
                </a:solidFill>
                <a:prstDash val="solid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Рефлексия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858280" cy="491174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/>
              <a:t>(</a:t>
            </a:r>
            <a:r>
              <a:rPr lang="ru-RU" sz="4400" dirty="0"/>
              <a:t>закончи предложение)</a:t>
            </a:r>
          </a:p>
          <a:p>
            <a:pPr algn="just">
              <a:buNone/>
            </a:pPr>
            <a:r>
              <a:rPr lang="ru-RU" sz="4400" dirty="0" smtClean="0"/>
              <a:t>    Наша </a:t>
            </a:r>
            <a:r>
              <a:rPr lang="ru-RU" sz="4400" dirty="0"/>
              <a:t>страна, Родина должна быть </a:t>
            </a:r>
            <a:r>
              <a:rPr lang="ru-RU" sz="4400" dirty="0" smtClean="0"/>
              <a:t>экологически чистой</a:t>
            </a:r>
            <a:r>
              <a:rPr lang="ru-RU" sz="4400" dirty="0"/>
              <a:t>, всегда оставаться </a:t>
            </a:r>
            <a:r>
              <a:rPr lang="ru-RU" sz="4400" dirty="0" smtClean="0"/>
              <a:t>голубоглазой, </a:t>
            </a:r>
            <a:r>
              <a:rPr lang="ru-RU" sz="4400" dirty="0"/>
              <a:t>с красивейшими реками, озёрами, лесами и полями.</a:t>
            </a:r>
          </a:p>
          <a:p>
            <a:pPr>
              <a:buNone/>
            </a:pPr>
            <a:r>
              <a:rPr lang="ru-RU" sz="4400" dirty="0"/>
              <a:t>Для этого я…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115</Words>
  <Application>Microsoft Office PowerPoint</Application>
  <PresentationFormat>Экран (4:3)</PresentationFormat>
  <Paragraphs>48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Классный час на тему   « Земля –наш общий дом»</vt:lpstr>
      <vt:lpstr>Земля – наш общий дом</vt:lpstr>
      <vt:lpstr>Слайд 3</vt:lpstr>
      <vt:lpstr>Слайд 4</vt:lpstr>
      <vt:lpstr>Слайд 5</vt:lpstr>
      <vt:lpstr>ЭКОЛОГИЯ</vt:lpstr>
      <vt:lpstr>Слайд 7</vt:lpstr>
      <vt:lpstr>Слайд 8</vt:lpstr>
      <vt:lpstr>Рефлексия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школа</cp:lastModifiedBy>
  <cp:revision>12</cp:revision>
  <dcterms:created xsi:type="dcterms:W3CDTF">2017-03-26T14:31:52Z</dcterms:created>
  <dcterms:modified xsi:type="dcterms:W3CDTF">2019-02-12T12:56:18Z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505726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