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6" r:id="rId5"/>
    <p:sldId id="267" r:id="rId6"/>
    <p:sldId id="283" r:id="rId7"/>
    <p:sldId id="269" r:id="rId8"/>
    <p:sldId id="270" r:id="rId9"/>
    <p:sldId id="262" r:id="rId10"/>
    <p:sldId id="276" r:id="rId11"/>
    <p:sldId id="275" r:id="rId12"/>
    <p:sldId id="280" r:id="rId13"/>
    <p:sldId id="281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D"/>
    <a:srgbClr val="148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40" autoAdjust="0"/>
  </p:normalViewPr>
  <p:slideViewPr>
    <p:cSldViewPr>
      <p:cViewPr varScale="1">
        <p:scale>
          <a:sx n="50" d="100"/>
          <a:sy n="50" d="100"/>
        </p:scale>
        <p:origin x="10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0;&#1086;&#1083;&#1103;\Desktop\&#1064;&#1072;&#1080;&#1085;&#1089;&#1082;&#1080;&#1081;%20&#1042;.%20(&#1084;&#1091;&#1079;&#1099;&#1082;&#1072;),%20&#1055;&#1083;&#1103;&#1094;&#1082;&#1086;&#1074;&#1089;&#1082;&#1080;&#1081;%20&#1052;.%20(&#1090;&#1077;&#1082;&#1089;&#1090;)%20-%20&#1050;&#1072;&#1082;%20&#1087;&#1086;&#1083;&#1086;&#1078;&#1077;&#1085;&#1086;%20&#1076;&#1088;&#1091;&#1079;&#1100;&#1103;&#1084;,%20&#1074;&#1089;&#1077;%20&#1084;&#1099;%20&#1076;&#1077;&#1083;&#1080;&#1084;%20&#1087;&#1086;&#1087;&#1086;&#1083;&#1072;&#1084;.mp3" TargetMode="Externa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571480"/>
            <a:ext cx="6029324" cy="1894362"/>
          </a:xfrm>
        </p:spPr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УРОК ПО МАТЕМАТИКЕ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в 3 классе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4536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Двум мышкам повезло найти головку сыра. Какая доля</a:t>
            </a:r>
            <a:br>
              <a:rPr lang="ru-RU" b="1" dirty="0" smtClean="0"/>
            </a:br>
            <a:r>
              <a:rPr lang="ru-RU" b="1" dirty="0" smtClean="0"/>
              <a:t>досталась каждой, если они поделили поровну?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http://www.kids.bookshouse.de/kids/images/mau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140968"/>
            <a:ext cx="2376264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74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1124744"/>
            <a:ext cx="3816424" cy="381642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" name="Прямая соединительная линия 3"/>
          <p:cNvCxnSpPr>
            <a:stCxn id="2" idx="0"/>
            <a:endCxn id="2" idx="0"/>
          </p:cNvCxnSpPr>
          <p:nvPr/>
        </p:nvCxnSpPr>
        <p:spPr>
          <a:xfrm>
            <a:off x="4391980" y="11247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3131840" y="1142746"/>
            <a:ext cx="53752" cy="3780420"/>
          </a:xfrm>
          <a:prstGeom prst="line">
            <a:avLst/>
          </a:prstGeom>
          <a:ln w="444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2" idx="0"/>
            <a:endCxn id="2" idx="0"/>
          </p:cNvCxnSpPr>
          <p:nvPr/>
        </p:nvCxnSpPr>
        <p:spPr>
          <a:xfrm>
            <a:off x="4391980" y="11247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2" idx="0"/>
            <a:endCxn id="2" idx="2"/>
          </p:cNvCxnSpPr>
          <p:nvPr/>
        </p:nvCxnSpPr>
        <p:spPr>
          <a:xfrm>
            <a:off x="4391980" y="1124744"/>
            <a:ext cx="0" cy="3816424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79912" y="1124744"/>
            <a:ext cx="0" cy="3816424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004048" y="1160748"/>
            <a:ext cx="0" cy="376241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652120" y="1142746"/>
            <a:ext cx="0" cy="3798422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483768" y="1916832"/>
            <a:ext cx="7018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u="sng" cap="small" dirty="0">
                <a:solidFill>
                  <a:srgbClr val="575F6D"/>
                </a:solidFill>
                <a:ea typeface="+mj-ea"/>
                <a:cs typeface="+mj-cs"/>
              </a:rPr>
              <a:t>1</a:t>
            </a:r>
            <a:r>
              <a:rPr lang="ru-RU" sz="6600" b="1" cap="small" dirty="0">
                <a:solidFill>
                  <a:srgbClr val="575F6D"/>
                </a:solidFill>
                <a:ea typeface="+mj-ea"/>
                <a:cs typeface="+mj-cs"/>
              </a:rPr>
              <a:t/>
            </a:r>
            <a:br>
              <a:rPr lang="ru-RU" sz="6600" b="1" cap="small" dirty="0">
                <a:solidFill>
                  <a:srgbClr val="575F6D"/>
                </a:solidFill>
                <a:ea typeface="+mj-ea"/>
                <a:cs typeface="+mj-cs"/>
              </a:rPr>
            </a:br>
            <a:r>
              <a:rPr lang="ru-RU" sz="6600" b="1" cap="small" dirty="0" smtClean="0">
                <a:solidFill>
                  <a:srgbClr val="575F6D"/>
                </a:solidFill>
                <a:ea typeface="+mj-ea"/>
                <a:cs typeface="+mj-cs"/>
              </a:rPr>
              <a:t>6</a:t>
            </a:r>
            <a:endParaRPr lang="ru-RU" sz="1000" dirty="0"/>
          </a:p>
        </p:txBody>
      </p:sp>
      <p:cxnSp>
        <p:nvCxnSpPr>
          <p:cNvPr id="34" name="Прямая соединительная линия 33"/>
          <p:cNvCxnSpPr>
            <a:stCxn id="2" idx="1"/>
            <a:endCxn id="2" idx="3"/>
          </p:cNvCxnSpPr>
          <p:nvPr/>
        </p:nvCxnSpPr>
        <p:spPr>
          <a:xfrm>
            <a:off x="2483768" y="3032956"/>
            <a:ext cx="381642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83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оля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7800975" cy="5419725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412776"/>
            <a:ext cx="648072" cy="12048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2852936"/>
            <a:ext cx="559698" cy="10435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47864" y="3861048"/>
            <a:ext cx="560881" cy="10425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1556792"/>
            <a:ext cx="648072" cy="120827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92280" y="2708920"/>
            <a:ext cx="562474" cy="104868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60648"/>
            <a:ext cx="5364623" cy="5364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5" name="Шаинский В. (музыка), Пляцковский М. (текст) - Как положено друзьям, все мы делим пополам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355976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55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Домашнее задание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3212976"/>
            <a:ext cx="2952328" cy="29523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55576" y="1196752"/>
            <a:ext cx="2952328" cy="201622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655676" y="4005064"/>
            <a:ext cx="1152128" cy="11521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12" idx="1"/>
            <a:endCxn id="12" idx="3"/>
          </p:cNvCxnSpPr>
          <p:nvPr/>
        </p:nvCxnSpPr>
        <p:spPr>
          <a:xfrm>
            <a:off x="1655676" y="4581128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2" idx="0"/>
            <a:endCxn id="12" idx="2"/>
          </p:cNvCxnSpPr>
          <p:nvPr/>
        </p:nvCxnSpPr>
        <p:spPr>
          <a:xfrm>
            <a:off x="2231740" y="4005064"/>
            <a:ext cx="0" cy="1152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133698" y="3651121"/>
            <a:ext cx="4423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cap="small" dirty="0">
                <a:solidFill>
                  <a:srgbClr val="575F6D"/>
                </a:solidFill>
                <a:ea typeface="+mj-ea"/>
                <a:cs typeface="+mj-cs"/>
              </a:rPr>
              <a:t>с.93 №3; №7; №9</a:t>
            </a:r>
            <a:endParaRPr lang="ru-RU" sz="2800" dirty="0"/>
          </a:p>
        </p:txBody>
      </p:sp>
      <p:sp>
        <p:nvSpPr>
          <p:cNvPr id="20" name="Овал 19"/>
          <p:cNvSpPr/>
          <p:nvPr/>
        </p:nvSpPr>
        <p:spPr>
          <a:xfrm>
            <a:off x="2015716" y="1772816"/>
            <a:ext cx="432048" cy="4320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95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348880"/>
            <a:ext cx="7272808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0803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pPr algn="ctr"/>
            <a:r>
              <a:rPr lang="ru-RU" sz="5000" b="1" dirty="0" smtClean="0">
                <a:latin typeface="Bookman Old Style" pitchFamily="18" charset="0"/>
              </a:rPr>
              <a:t>ШИФР</a:t>
            </a:r>
            <a:endParaRPr lang="ru-RU" sz="5000" b="1" dirty="0">
              <a:latin typeface="Bookman Old Style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293478" y="1926167"/>
            <a:ext cx="857256" cy="2286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7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4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7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И</a:t>
            </a:r>
            <a:endParaRPr kumimoji="0" lang="ru-RU" sz="7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603335" y="1926167"/>
            <a:ext cx="857256" cy="2286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7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7000" b="1" dirty="0" smtClean="0">
                <a:latin typeface="Bookman Old Style" pitchFamily="18" charset="0"/>
              </a:rPr>
              <a:t>Ь</a:t>
            </a:r>
            <a:endParaRPr kumimoji="0" lang="ru-RU" sz="7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43584" y="1926167"/>
            <a:ext cx="1428760" cy="2286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7000" b="1" dirty="0" smtClean="0">
                <a:latin typeface="Bookman Old Style" pitchFamily="18" charset="0"/>
              </a:rPr>
              <a:t>12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7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С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634274" y="1907506"/>
            <a:ext cx="1428760" cy="2286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7000" b="1" dirty="0" smtClean="0">
                <a:latin typeface="Bookman Old Style" pitchFamily="18" charset="0"/>
              </a:rPr>
              <a:t>18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7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П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7000892" y="1928802"/>
            <a:ext cx="1428760" cy="2286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7000" b="1" dirty="0" smtClean="0">
                <a:latin typeface="Bookman Old Style" pitchFamily="18" charset="0"/>
              </a:rPr>
              <a:t>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7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Н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928794" y="4429132"/>
            <a:ext cx="1428760" cy="2286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7000" b="1" dirty="0" smtClean="0">
                <a:latin typeface="Bookman Old Style" pitchFamily="18" charset="0"/>
              </a:rPr>
              <a:t>24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7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А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929058" y="4357694"/>
            <a:ext cx="1500198" cy="2286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7000" b="1" dirty="0" smtClean="0">
                <a:latin typeface="Bookman Old Style" pitchFamily="18" charset="0"/>
              </a:rPr>
              <a:t>25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7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Л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6000760" y="4357694"/>
            <a:ext cx="1428760" cy="22860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7000" b="1" dirty="0" smtClean="0">
                <a:latin typeface="Bookman Old Style" pitchFamily="18" charset="0"/>
              </a:rPr>
              <a:t>27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7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2301603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642918"/>
            <a:ext cx="6143668" cy="56153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0120" y="2758382"/>
            <a:ext cx="5163760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332656"/>
            <a:ext cx="61722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урока: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1052736"/>
            <a:ext cx="6172200" cy="1656184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Учиться образовывать и называть доли.</a:t>
            </a:r>
          </a:p>
          <a:p>
            <a:pPr marL="342900" indent="-342900">
              <a:buAutoNum type="arabicPeriod"/>
            </a:pPr>
            <a:r>
              <a:rPr lang="ru-RU" sz="2800" dirty="0"/>
              <a:t> </a:t>
            </a:r>
            <a:r>
              <a:rPr lang="ru-RU" sz="2800" dirty="0" smtClean="0"/>
              <a:t>Учиться записывать доли.</a:t>
            </a:r>
          </a:p>
          <a:p>
            <a:pPr marL="342900" indent="-342900">
              <a:buAutoNum type="arabicPeriod"/>
            </a:pPr>
            <a:r>
              <a:rPr lang="ru-RU" sz="2800" dirty="0"/>
              <a:t> </a:t>
            </a:r>
            <a:r>
              <a:rPr lang="ru-RU" sz="2800" dirty="0" smtClean="0"/>
              <a:t>Учиться сравнивать доли.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1640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620688"/>
            <a:ext cx="7632848" cy="556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5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467600" cy="3168352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Знак деления</a:t>
            </a:r>
            <a:br>
              <a:rPr lang="ru-RU" sz="6600" b="1" dirty="0" smtClean="0"/>
            </a:br>
            <a:r>
              <a:rPr lang="ru-RU" sz="6600" b="1" dirty="0" smtClean="0"/>
              <a:t> </a:t>
            </a:r>
            <a:r>
              <a:rPr lang="ru-RU" sz="11500" b="1" dirty="0" smtClean="0"/>
              <a:t>:</a:t>
            </a:r>
            <a:endParaRPr lang="ru-RU" sz="11500" b="1" dirty="0"/>
          </a:p>
        </p:txBody>
      </p:sp>
    </p:spTree>
    <p:extLst>
      <p:ext uri="{BB962C8B-B14F-4D97-AF65-F5344CB8AC3E}">
        <p14:creationId xmlns:p14="http://schemas.microsoft.com/office/powerpoint/2010/main" val="5675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67600" cy="53285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/>
              <a:t/>
            </a:r>
            <a:br>
              <a:rPr lang="ru-RU" sz="5400" b="1" dirty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/>
              <a:t/>
            </a:r>
            <a:br>
              <a:rPr lang="ru-RU" sz="5400" b="1" dirty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/>
              <a:t/>
            </a:r>
            <a:br>
              <a:rPr lang="ru-RU" sz="5400" b="1" dirty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/>
              <a:t/>
            </a:r>
            <a:br>
              <a:rPr lang="ru-RU" sz="5400" b="1" dirty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/>
              <a:t/>
            </a:r>
            <a:br>
              <a:rPr lang="ru-RU" sz="5400" b="1" dirty="0"/>
            </a:br>
            <a:r>
              <a:rPr lang="ru-RU" sz="6000" b="1" dirty="0" smtClean="0"/>
              <a:t>ДРОБНАЯ ЧЕРТА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2800" b="1" u="sng" dirty="0" smtClean="0"/>
              <a:t>1</a:t>
            </a:r>
            <a:r>
              <a:rPr lang="ru-RU" sz="12800" b="1" dirty="0" smtClean="0"/>
              <a:t/>
            </a:r>
            <a:br>
              <a:rPr lang="ru-RU" sz="12800" b="1" dirty="0" smtClean="0"/>
            </a:br>
            <a:r>
              <a:rPr lang="ru-RU" sz="12800" b="1" dirty="0"/>
              <a:t>2</a:t>
            </a:r>
            <a:r>
              <a:rPr lang="ru-RU" sz="12800" b="1" dirty="0" smtClean="0"/>
              <a:t> </a:t>
            </a:r>
            <a:endParaRPr lang="ru-RU" sz="49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051720" y="1268760"/>
            <a:ext cx="2088232" cy="23762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2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179512" y="1196752"/>
            <a:ext cx="5473700" cy="2160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Гимнастика для </a:t>
            </a: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глаз</a:t>
            </a:r>
          </a:p>
          <a:p>
            <a:pPr algn="ctr"/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"Крошка Енот"</a:t>
            </a:r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163474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68</Words>
  <Application>Microsoft Office PowerPoint</Application>
  <PresentationFormat>Экран (4:3)</PresentationFormat>
  <Paragraphs>31</Paragraphs>
  <Slides>15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Bookman Old Style</vt:lpstr>
      <vt:lpstr>Century Schoolbook</vt:lpstr>
      <vt:lpstr>Impact</vt:lpstr>
      <vt:lpstr>Wingdings</vt:lpstr>
      <vt:lpstr>Wingdings 2</vt:lpstr>
      <vt:lpstr>Эркер</vt:lpstr>
      <vt:lpstr>УРОК ПО МАТЕМАТИКЕ в 3 классе</vt:lpstr>
      <vt:lpstr>ШИФР</vt:lpstr>
      <vt:lpstr>Презентация PowerPoint</vt:lpstr>
      <vt:lpstr>Презентация PowerPoint</vt:lpstr>
      <vt:lpstr>Цели урока: </vt:lpstr>
      <vt:lpstr>Презентация PowerPoint</vt:lpstr>
      <vt:lpstr>Знак деления  :</vt:lpstr>
      <vt:lpstr>          ДРОБНАЯ ЧЕРТА    1 2 </vt:lpstr>
      <vt:lpstr>Презентация PowerPoint</vt:lpstr>
      <vt:lpstr>                                                 Двум мышкам повезло найти головку сыра. Какая доля досталась каждой, если они поделили поровну?    </vt:lpstr>
      <vt:lpstr>Презентация PowerPoint</vt:lpstr>
      <vt:lpstr>Презентация PowerPoint</vt:lpstr>
      <vt:lpstr>Презентация PowerPoint</vt:lpstr>
      <vt:lpstr> Домашнее задание 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МАТЕМАТИКЕ в 3 классе</dc:title>
  <dc:creator>User</dc:creator>
  <cp:lastModifiedBy>Oleg Griban</cp:lastModifiedBy>
  <cp:revision>52</cp:revision>
  <dcterms:modified xsi:type="dcterms:W3CDTF">2018-04-24T13:23:26Z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12918594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D6.1.2</vt:lpwstr>
  </property>
</Properties>
</file>