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6" r:id="rId4"/>
    <p:sldId id="257" r:id="rId5"/>
    <p:sldId id="256" r:id="rId6"/>
    <p:sldId id="258" r:id="rId7"/>
    <p:sldId id="259" r:id="rId8"/>
    <p:sldId id="260" r:id="rId9"/>
    <p:sldId id="263" r:id="rId10"/>
    <p:sldId id="267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>
            <a:normAutofit/>
          </a:bodyPr>
          <a:lstStyle/>
          <a:p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214422"/>
            <a:ext cx="6400800" cy="1752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One big happy family</a:t>
            </a:r>
            <a:endParaRPr lang="ru-RU" sz="66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6de30a_1462995467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00438"/>
            <a:ext cx="7486650" cy="306705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have a rest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your mum look like?</a:t>
            </a:r>
          </a:p>
          <a:p>
            <a:endParaRPr lang="en-US" dirty="0" smtClean="0"/>
          </a:p>
          <a:p>
            <a:r>
              <a:rPr lang="en-US" dirty="0" smtClean="0"/>
              <a:t>What is your grandpa like?</a:t>
            </a:r>
          </a:p>
          <a:p>
            <a:endParaRPr lang="en-US" dirty="0" smtClean="0"/>
          </a:p>
          <a:p>
            <a:r>
              <a:rPr lang="en-US" dirty="0" smtClean="0"/>
              <a:t>What does your best friend look like?</a:t>
            </a:r>
          </a:p>
          <a:p>
            <a:endParaRPr lang="en-US" dirty="0" smtClean="0"/>
          </a:p>
          <a:p>
            <a:r>
              <a:rPr lang="en-US" dirty="0" smtClean="0"/>
              <a:t>What is your best friend like?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Workbook: p. 6 ex.2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8501121" cy="635798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you today?</a:t>
            </a:r>
          </a:p>
          <a:p>
            <a:r>
              <a:rPr lang="en-US" dirty="0" smtClean="0"/>
              <a:t>How old are you?</a:t>
            </a:r>
          </a:p>
          <a:p>
            <a:r>
              <a:rPr lang="en-US" dirty="0" smtClean="0"/>
              <a:t>Who is absent today?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are beginning our lesson!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|</a:t>
            </a:r>
            <a:r>
              <a:rPr lang="en-US" dirty="0" err="1" smtClean="0"/>
              <a:t>ɔːl</a:t>
            </a:r>
            <a:r>
              <a:rPr lang="en-US" dirty="0" smtClean="0"/>
              <a:t>|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smtClean="0"/>
              <a:t>                                         </a:t>
            </a:r>
          </a:p>
          <a:p>
            <a:r>
              <a:rPr lang="en-US" dirty="0" smtClean="0"/>
              <a:t>T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</a:p>
          <a:p>
            <a:r>
              <a:rPr lang="en-US" dirty="0" smtClean="0"/>
              <a:t>Sm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</a:p>
          <a:p>
            <a:r>
              <a:rPr lang="en-US" dirty="0" smtClean="0"/>
              <a:t>F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</a:p>
          <a:p>
            <a:r>
              <a:rPr lang="en-US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</a:p>
          <a:p>
            <a:r>
              <a:rPr lang="en-US" dirty="0" smtClean="0"/>
              <a:t>B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</a:p>
          <a:p>
            <a:r>
              <a:rPr lang="en-US" dirty="0" smtClean="0"/>
              <a:t>H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</a:t>
            </a:r>
          </a:p>
          <a:p>
            <a:r>
              <a:rPr lang="en-US" dirty="0" smtClean="0"/>
              <a:t>M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</a:p>
          <a:p>
            <a:r>
              <a:rPr lang="en-US" dirty="0" smtClean="0"/>
              <a:t>W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Slim               plump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500" y="2718594"/>
            <a:ext cx="4724400" cy="2628900"/>
          </a:xfrm>
        </p:spPr>
      </p:pic>
    </p:spTree>
    <p:extLst>
      <p:ext uri="{BB962C8B-B14F-4D97-AF65-F5344CB8AC3E}">
        <p14:creationId xmlns:p14="http://schemas.microsoft.com/office/powerpoint/2010/main" xmlns="" val="26296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Short              tall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1114" y="1609725"/>
            <a:ext cx="6391171" cy="4846638"/>
          </a:xfrm>
        </p:spPr>
      </p:pic>
    </p:spTree>
    <p:extLst>
      <p:ext uri="{BB962C8B-B14F-4D97-AF65-F5344CB8AC3E}">
        <p14:creationId xmlns:p14="http://schemas.microsoft.com/office/powerpoint/2010/main" xmlns="" val="267600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Dark hair</a:t>
            </a:r>
            <a:endParaRPr lang="ru-RU" sz="6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40" y="1647984"/>
            <a:ext cx="4770120" cy="4770120"/>
          </a:xfrm>
        </p:spPr>
      </p:pic>
    </p:spTree>
    <p:extLst>
      <p:ext uri="{BB962C8B-B14F-4D97-AF65-F5344CB8AC3E}">
        <p14:creationId xmlns:p14="http://schemas.microsoft.com/office/powerpoint/2010/main" xmlns="" val="220791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Fair hair</a:t>
            </a:r>
            <a:endParaRPr lang="ru-RU" sz="6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484784"/>
            <a:ext cx="5832648" cy="5112568"/>
          </a:xfrm>
        </p:spPr>
      </p:pic>
    </p:spTree>
    <p:extLst>
      <p:ext uri="{BB962C8B-B14F-4D97-AF65-F5344CB8AC3E}">
        <p14:creationId xmlns:p14="http://schemas.microsoft.com/office/powerpoint/2010/main" xmlns="" val="247974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Uncle Harry look like?</a:t>
            </a:r>
          </a:p>
          <a:p>
            <a:r>
              <a:rPr lang="en-US" dirty="0" smtClean="0"/>
              <a:t>What’s he like?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He’s tall and slim and he’s got fair hair</a:t>
            </a:r>
          </a:p>
          <a:p>
            <a:r>
              <a:rPr lang="en-US" dirty="0" smtClean="0"/>
              <a:t>He’s very funny!</a:t>
            </a:r>
            <a:endParaRPr lang="ru-RU" dirty="0" smtClean="0"/>
          </a:p>
          <a:p>
            <a:endParaRPr lang="en-US" dirty="0" smtClean="0"/>
          </a:p>
        </p:txBody>
      </p:sp>
      <p:pic>
        <p:nvPicPr>
          <p:cNvPr id="4" name="Рисунок 3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000240"/>
            <a:ext cx="3000396" cy="300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1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out the dialogue</a:t>
            </a:r>
            <a:endParaRPr lang="ru-RU" dirty="0"/>
          </a:p>
        </p:txBody>
      </p:sp>
      <p:pic>
        <p:nvPicPr>
          <p:cNvPr id="4" name="Содержимое 3" descr="hq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357430"/>
            <a:ext cx="36576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285720" y="1571612"/>
            <a:ext cx="392909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example: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What does Nanny Shine look like?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She’s tall and slim and she’s got fair hair.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What’ she like?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She’s very kind.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145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Слайд 2</vt:lpstr>
      <vt:lpstr>All |ɔːl|</vt:lpstr>
      <vt:lpstr>Slim               plump</vt:lpstr>
      <vt:lpstr>Short              tall</vt:lpstr>
      <vt:lpstr>Dark hair</vt:lpstr>
      <vt:lpstr>Fair hair</vt:lpstr>
      <vt:lpstr>Слайд 8</vt:lpstr>
      <vt:lpstr>Act out the dialogue</vt:lpstr>
      <vt:lpstr>Let’s have a rest</vt:lpstr>
      <vt:lpstr>Answer the questions</vt:lpstr>
      <vt:lpstr>Homework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                           tall</dc:title>
  <dc:creator>пкс</dc:creator>
  <cp:lastModifiedBy>CompKlass</cp:lastModifiedBy>
  <cp:revision>3</cp:revision>
  <dcterms:created xsi:type="dcterms:W3CDTF">2015-09-21T11:39:45Z</dcterms:created>
  <dcterms:modified xsi:type="dcterms:W3CDTF">2019-09-11T09:21:59Z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325732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