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4" r:id="rId4"/>
    <p:sldId id="263" r:id="rId5"/>
    <p:sldId id="267" r:id="rId6"/>
    <p:sldId id="268" r:id="rId7"/>
    <p:sldId id="269" r:id="rId8"/>
    <p:sldId id="262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E1297-9B3E-4EF1-9942-AAAD20681DF4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49744-381F-4E3E-8040-D1A0A2148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pinterest.com/pin/539728336563848680/" TargetMode="External"/><Relationship Id="rId2" Type="http://schemas.openxmlformats.org/officeDocument/2006/relationships/hyperlink" Target="http://juravliki.ru/pticy/pelika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apaserega.ru/ptici/ptici-5-pelikan.php" TargetMode="External"/><Relationship Id="rId5" Type="http://schemas.openxmlformats.org/officeDocument/2006/relationships/hyperlink" Target="http://www.zooclub.ru/birds/vidy/pelecanus_onocrotalus.shtml" TargetMode="External"/><Relationship Id="rId4" Type="http://schemas.openxmlformats.org/officeDocument/2006/relationships/hyperlink" Target="http://www.lesyadraw.ru/animals/birds/kak-narisovat-pelikana-karandashom-poetapn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642918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Технология изготовления пеликана в технике оригами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3357562"/>
            <a:ext cx="52149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002060"/>
                </a:solidFill>
              </a:rPr>
              <a:t>Автор презентации:</a:t>
            </a:r>
          </a:p>
          <a:p>
            <a:pPr algn="r"/>
            <a:r>
              <a:rPr lang="ru-RU" sz="2800" dirty="0" smtClean="0">
                <a:solidFill>
                  <a:srgbClr val="002060"/>
                </a:solidFill>
              </a:rPr>
              <a:t> учитель начальных классов МБОУ «Лицей№8»</a:t>
            </a:r>
          </a:p>
          <a:p>
            <a:pPr algn="r"/>
            <a:r>
              <a:rPr lang="ru-RU" sz="2800" dirty="0" smtClean="0">
                <a:solidFill>
                  <a:srgbClr val="002060"/>
                </a:solidFill>
              </a:rPr>
              <a:t>г. Н.Новгорода</a:t>
            </a:r>
          </a:p>
          <a:p>
            <a:pPr algn="r"/>
            <a:r>
              <a:rPr lang="ru-RU" sz="2800" dirty="0" err="1" smtClean="0">
                <a:solidFill>
                  <a:srgbClr val="002060"/>
                </a:solidFill>
              </a:rPr>
              <a:t>Барахтанова</a:t>
            </a:r>
            <a:r>
              <a:rPr lang="ru-RU" sz="2800" dirty="0" smtClean="0">
                <a:solidFill>
                  <a:srgbClr val="002060"/>
                </a:solidFill>
              </a:rPr>
              <a:t> Е.Л.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origami_pelican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71876"/>
            <a:ext cx="3075358" cy="228601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k_narisovat_pelik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79"/>
            <a:ext cx="2357454" cy="2182827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</p:pic>
      <p:pic>
        <p:nvPicPr>
          <p:cNvPr id="5" name="Рисунок 4" descr="American_belyi_pelic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071942"/>
            <a:ext cx="3607587" cy="2405058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6" name="Рисунок 5" descr="pelican_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4071942"/>
            <a:ext cx="3643338" cy="2377278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786050" y="500042"/>
            <a:ext cx="60722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Пеликаны</a:t>
            </a:r>
            <a:r>
              <a:rPr lang="ru-RU" sz="2800" dirty="0" smtClean="0">
                <a:solidFill>
                  <a:srgbClr val="002060"/>
                </a:solidFill>
              </a:rPr>
              <a:t>–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крупные водоплавающие  птицы, которые обитают на всех континентах кроме Антарктиды.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Отличительная особенность пеликанов -  длинный  клюв  с большим  кожным мешком под ним.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k_narisovat_pelik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79"/>
            <a:ext cx="2357454" cy="2182827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3357554" y="785794"/>
            <a:ext cx="557216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Чтобы изготовить пеликана в технике оригами нам понадобятся: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Бумага  - белая или цветная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Ножницы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500438"/>
            <a:ext cx="74295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Вспомним правила складывания бумаги: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Бумагу следует складывать на столе.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Направление складывания бумаги – от себя.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Линии сгиба необходимо очень хорошо заглаживать кольцами ножниц. 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k_narisovat_pelik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79"/>
            <a:ext cx="2357454" cy="2182827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</p:pic>
      <p:pic>
        <p:nvPicPr>
          <p:cNvPr id="3" name="Рисунок 2" descr="http://juravliki.ru/images/Bird-Pelican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214818"/>
            <a:ext cx="2298388" cy="2000264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00298" y="500042"/>
            <a:ext cx="614366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Делаем пеликана в технике оригами:</a:t>
            </a:r>
          </a:p>
          <a:p>
            <a:pPr algn="ctr"/>
            <a:r>
              <a:rPr lang="ru-RU" sz="2400" u="sng" dirty="0" smtClean="0">
                <a:solidFill>
                  <a:srgbClr val="002060"/>
                </a:solidFill>
              </a:rPr>
              <a:t>1 этап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Вырезаем из бумаги квадрат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со стороной 8 см.</a:t>
            </a:r>
          </a:p>
          <a:p>
            <a:pPr algn="ctr"/>
            <a:r>
              <a:rPr lang="ru-RU" sz="2400" u="sng" dirty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juravliki.ru/images/Bird-Pelican2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214818"/>
            <a:ext cx="2357454" cy="2000264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2643182"/>
            <a:ext cx="43576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solidFill>
                  <a:srgbClr val="002060"/>
                </a:solidFill>
              </a:rPr>
              <a:t>2 этап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Сгибаем квадрат по диагонали, чтобы линия сгиба разделила квадрат пополам.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643182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solidFill>
                  <a:srgbClr val="002060"/>
                </a:solidFill>
              </a:rPr>
              <a:t>3 этап.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Две стороны квадрата соединяем с получившейся линией сгиба.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k_narisovat_pelik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79"/>
            <a:ext cx="2357454" cy="2182827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2500298" y="500042"/>
            <a:ext cx="61436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Делаем пеликана в технике оригами: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u="sng" dirty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http://juravliki.ru/images/Bird-Pelican3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357298"/>
            <a:ext cx="2475236" cy="2286016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42976" y="4286256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solidFill>
                  <a:srgbClr val="002060"/>
                </a:solidFill>
              </a:rPr>
              <a:t>5</a:t>
            </a:r>
            <a:r>
              <a:rPr lang="ru-RU" sz="2400" u="sng" dirty="0" smtClean="0">
                <a:solidFill>
                  <a:srgbClr val="002060"/>
                </a:solidFill>
              </a:rPr>
              <a:t> этап.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Переворачиваем  модель.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Сгибаем заготовку пополам, соединив нижний уголок с верхним.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8860" y="1295384"/>
            <a:ext cx="3724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solidFill>
                  <a:srgbClr val="002060"/>
                </a:solidFill>
              </a:rPr>
              <a:t>4 этап.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Боковые стороны получившегося четырехугольника соединяем с серединной </a:t>
            </a:r>
            <a:r>
              <a:rPr lang="ru-RU" sz="2400" dirty="0">
                <a:solidFill>
                  <a:srgbClr val="002060"/>
                </a:solidFill>
              </a:rPr>
              <a:t>л</a:t>
            </a:r>
            <a:r>
              <a:rPr lang="ru-RU" sz="2400" dirty="0" smtClean="0">
                <a:solidFill>
                  <a:srgbClr val="002060"/>
                </a:solidFill>
              </a:rPr>
              <a:t>инией сгиба.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3" name="Рисунок 12" descr="http://juravliki.ru/images/Bird-Pelican4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000504"/>
            <a:ext cx="2484126" cy="2143140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k_narisovat_pelik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79"/>
            <a:ext cx="2357454" cy="2182827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2500298" y="500042"/>
            <a:ext cx="61436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Делаем пеликана в технике оригами: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u="sng" dirty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1071546"/>
            <a:ext cx="372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solidFill>
                  <a:srgbClr val="002060"/>
                </a:solidFill>
              </a:rPr>
              <a:t>5</a:t>
            </a:r>
            <a:r>
              <a:rPr lang="ru-RU" sz="2400" u="sng" dirty="0" smtClean="0">
                <a:solidFill>
                  <a:srgbClr val="002060"/>
                </a:solidFill>
              </a:rPr>
              <a:t> </a:t>
            </a:r>
            <a:r>
              <a:rPr lang="ru-RU" sz="2400" u="sng" dirty="0" smtClean="0">
                <a:solidFill>
                  <a:srgbClr val="002060"/>
                </a:solidFill>
              </a:rPr>
              <a:t>этап.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Сложите заготовку  пополам.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http://juravliki.ru/images/Bird-Pelican5.gif"/>
          <p:cNvPicPr/>
          <p:nvPr/>
        </p:nvPicPr>
        <p:blipFill>
          <a:blip r:embed="rId3"/>
          <a:srcRect b="27903"/>
          <a:stretch>
            <a:fillRect/>
          </a:stretch>
        </p:blipFill>
        <p:spPr bwMode="auto">
          <a:xfrm>
            <a:off x="3357554" y="2214554"/>
            <a:ext cx="902020" cy="1493636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Рисунок 6" descr="http://juravliki.ru/images/Bird-Pelican6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357430"/>
            <a:ext cx="1971684" cy="1199203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19700" y="1285860"/>
            <a:ext cx="372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solidFill>
                  <a:srgbClr val="002060"/>
                </a:solidFill>
              </a:rPr>
              <a:t>6</a:t>
            </a:r>
            <a:r>
              <a:rPr lang="ru-RU" sz="2400" u="sng" dirty="0" smtClean="0">
                <a:solidFill>
                  <a:srgbClr val="002060"/>
                </a:solidFill>
              </a:rPr>
              <a:t> </a:t>
            </a:r>
            <a:r>
              <a:rPr lang="ru-RU" sz="2400" u="sng" dirty="0" smtClean="0">
                <a:solidFill>
                  <a:srgbClr val="002060"/>
                </a:solidFill>
              </a:rPr>
              <a:t>этап.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Переверните  модель.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http://juravliki.ru/images/Bird-Pelican7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357694"/>
            <a:ext cx="2651131" cy="1285884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14348" y="4143380"/>
            <a:ext cx="4581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solidFill>
                  <a:srgbClr val="002060"/>
                </a:solidFill>
              </a:rPr>
              <a:t>7</a:t>
            </a:r>
            <a:r>
              <a:rPr lang="ru-RU" sz="2400" u="sng" dirty="0" smtClean="0">
                <a:solidFill>
                  <a:srgbClr val="002060"/>
                </a:solidFill>
              </a:rPr>
              <a:t> </a:t>
            </a:r>
            <a:r>
              <a:rPr lang="ru-RU" sz="2400" u="sng" dirty="0" smtClean="0">
                <a:solidFill>
                  <a:srgbClr val="002060"/>
                </a:solidFill>
              </a:rPr>
              <a:t>этап.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Поднимите внутренний треугольник вверх  и закрепите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– это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туловище пеликана и его шея.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k_narisovat_pelik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79"/>
            <a:ext cx="2357454" cy="2182827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2500298" y="500042"/>
            <a:ext cx="61436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Делаем пеликана в технике оригами: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u="sng" dirty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3643314"/>
            <a:ext cx="535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solidFill>
                  <a:srgbClr val="002060"/>
                </a:solidFill>
              </a:rPr>
              <a:t>9</a:t>
            </a:r>
            <a:r>
              <a:rPr lang="ru-RU" sz="2400" u="sng" dirty="0" smtClean="0">
                <a:solidFill>
                  <a:srgbClr val="002060"/>
                </a:solidFill>
              </a:rPr>
              <a:t> </a:t>
            </a:r>
            <a:r>
              <a:rPr lang="ru-RU" sz="2400" u="sng" dirty="0" smtClean="0">
                <a:solidFill>
                  <a:srgbClr val="002060"/>
                </a:solidFill>
              </a:rPr>
              <a:t>этап.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Сложите крылья пеликана так, как это показано на чертеже. Если это сделано правильно, то пеликан будет держаться с помощью крыльев в вертикальном положении.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08" y="1071546"/>
            <a:ext cx="43672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solidFill>
                  <a:srgbClr val="002060"/>
                </a:solidFill>
              </a:rPr>
              <a:t>8</a:t>
            </a:r>
            <a:r>
              <a:rPr lang="ru-RU" sz="2400" u="sng" dirty="0" smtClean="0">
                <a:solidFill>
                  <a:srgbClr val="002060"/>
                </a:solidFill>
              </a:rPr>
              <a:t> </a:t>
            </a:r>
            <a:r>
              <a:rPr lang="ru-RU" sz="2400" u="sng" dirty="0" smtClean="0">
                <a:solidFill>
                  <a:srgbClr val="002060"/>
                </a:solidFill>
              </a:rPr>
              <a:t>этап.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Согните верхний треугольник  так, как это показано на </a:t>
            </a:r>
            <a:r>
              <a:rPr lang="ru-RU" sz="2400" dirty="0" smtClean="0">
                <a:solidFill>
                  <a:srgbClr val="002060"/>
                </a:solidFill>
              </a:rPr>
              <a:t>чертеже.  Получившийся маленький треугольник вогните внутрь  шеи пеликана.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http://juravliki.ru/images/Bird-Pelican8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571612"/>
            <a:ext cx="2057408" cy="1500198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1" name="Рисунок 10" descr="http://juravliki.ru/images/Bird-Pelican9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143380"/>
            <a:ext cx="2057408" cy="1571636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k_narisovat_pelik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79"/>
            <a:ext cx="2357454" cy="2182827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</p:pic>
      <p:pic>
        <p:nvPicPr>
          <p:cNvPr id="3" name="Рисунок 2" descr="origami_pelican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714620"/>
            <a:ext cx="4805247" cy="357190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071802" y="1142984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Поделка готова!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0"/>
            <a:ext cx="72866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solidFill>
                <a:srgbClr val="C00000"/>
              </a:solidFill>
            </a:endParaRPr>
          </a:p>
          <a:p>
            <a:pPr algn="ctr"/>
            <a:endParaRPr lang="ru-RU" sz="2800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Источники:</a:t>
            </a:r>
          </a:p>
          <a:p>
            <a:pPr algn="ctr"/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juravliki.ru/pticy/pelikan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https://ru.pinterest.com/pin/539728336563848680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/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4"/>
              </a:rPr>
              <a:t>http://www.lesyadraw.ru/animals/birds/kak-narisovat-pelikana-karandashom-poetapno.html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5"/>
              </a:rPr>
              <a:t>http://animalbox.ru/birds/amerikanskij-belyj-pelikan-pelecanus-erythrorhynchos l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6"/>
              </a:rPr>
              <a:t>http://papaserega.ru/ptici/ptici-5-pelikan.php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292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2017-06-16T18:27:41Z</dcterms:created>
  <dcterms:modified xsi:type="dcterms:W3CDTF">2017-06-17T08:03:02Z</dcterms:modified>
</cp:coreProperties>
</file>