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9" r:id="rId4"/>
    <p:sldId id="261" r:id="rId5"/>
    <p:sldId id="264" r:id="rId6"/>
    <p:sldId id="265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1" autoAdjust="0"/>
    <p:restoredTop sz="94660"/>
  </p:normalViewPr>
  <p:slideViewPr>
    <p:cSldViewPr>
      <p:cViewPr>
        <p:scale>
          <a:sx n="100" d="100"/>
          <a:sy n="100" d="100"/>
        </p:scale>
        <p:origin x="-76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25FC4-E8F1-45A2-AF88-611CB9D1E41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1D392-5736-4298-96E1-514F92D11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81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49E-9064-4026-B834-F76DF2223468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C3F6-DB4A-41B3-8AEA-02D9D847A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0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49E-9064-4026-B834-F76DF2223468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C3F6-DB4A-41B3-8AEA-02D9D847A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91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49E-9064-4026-B834-F76DF2223468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C3F6-DB4A-41B3-8AEA-02D9D847A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73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49E-9064-4026-B834-F76DF2223468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C3F6-DB4A-41B3-8AEA-02D9D847A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52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49E-9064-4026-B834-F76DF2223468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C3F6-DB4A-41B3-8AEA-02D9D847A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33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49E-9064-4026-B834-F76DF2223468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C3F6-DB4A-41B3-8AEA-02D9D847A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18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49E-9064-4026-B834-F76DF2223468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C3F6-DB4A-41B3-8AEA-02D9D847A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06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49E-9064-4026-B834-F76DF2223468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C3F6-DB4A-41B3-8AEA-02D9D847A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78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49E-9064-4026-B834-F76DF2223468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C3F6-DB4A-41B3-8AEA-02D9D847A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6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49E-9064-4026-B834-F76DF2223468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C3F6-DB4A-41B3-8AEA-02D9D847A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72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E49E-9064-4026-B834-F76DF2223468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C3F6-DB4A-41B3-8AEA-02D9D847A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88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BE49E-9064-4026-B834-F76DF2223468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9C3F6-DB4A-41B3-8AEA-02D9D847A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52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18710"/>
            <a:ext cx="7772400" cy="1470025"/>
          </a:xfrm>
        </p:spPr>
        <p:txBody>
          <a:bodyPr/>
          <a:lstStyle/>
          <a:p>
            <a:r>
              <a:rPr lang="ru-RU" dirty="0" smtClean="0"/>
              <a:t>Текстовые документы и технологии их создания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6" t="10405" r="15585" b="15514"/>
          <a:stretch/>
        </p:blipFill>
        <p:spPr bwMode="auto">
          <a:xfrm>
            <a:off x="1061610" y="3519009"/>
            <a:ext cx="1758550" cy="254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443775" y="2483895"/>
            <a:ext cx="4881365" cy="956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Решение задач из рабочей тетради</a:t>
            </a:r>
          </a:p>
          <a:p>
            <a:r>
              <a:rPr lang="ru-RU" sz="1600" dirty="0" smtClean="0"/>
              <a:t>ИНФОРМАТИКА 7 класс Босова Л.Л., Босова А.Ю.</a:t>
            </a:r>
          </a:p>
          <a:p>
            <a:r>
              <a:rPr lang="ru-RU" sz="1600" dirty="0" smtClean="0">
                <a:latin typeface="Tahoma"/>
                <a:ea typeface="Tahoma"/>
                <a:cs typeface="Tahoma"/>
              </a:rPr>
              <a:t>§4.1 </a:t>
            </a:r>
            <a:r>
              <a:rPr lang="ru-RU" sz="1600" dirty="0" smtClean="0"/>
              <a:t>№ 174-177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877145" y="4059070"/>
            <a:ext cx="27453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Сысоев Юрий Петрович</a:t>
            </a:r>
          </a:p>
          <a:p>
            <a:r>
              <a:rPr lang="ru-RU" dirty="0" smtClean="0"/>
              <a:t>МОУ Черниговская ООШ</a:t>
            </a:r>
          </a:p>
          <a:p>
            <a:r>
              <a:rPr lang="ru-RU" dirty="0" smtClean="0"/>
              <a:t>Свободненского района Амурской области</a:t>
            </a:r>
            <a:br>
              <a:rPr lang="ru-RU" dirty="0" smtClean="0"/>
            </a:br>
            <a:r>
              <a:rPr lang="ru-RU" dirty="0" smtClean="0"/>
              <a:t>учитель физики и информатики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1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1340510" y="908720"/>
            <a:ext cx="10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174</a:t>
            </a:r>
            <a:endParaRPr lang="ru-RU" sz="2000" dirty="0"/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2677221" y="908720"/>
            <a:ext cx="10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175</a:t>
            </a:r>
            <a:endParaRPr lang="ru-RU" sz="2000" dirty="0"/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4013932" y="908720"/>
            <a:ext cx="10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176</a:t>
            </a:r>
            <a:endParaRPr lang="ru-RU" sz="2000" dirty="0"/>
          </a:p>
        </p:txBody>
      </p:sp>
      <p:sp>
        <p:nvSpPr>
          <p:cNvPr id="5" name="Прямоугольник 4">
            <a:hlinkClick r:id="rId5" action="ppaction://hlinksldjump"/>
          </p:cNvPr>
          <p:cNvSpPr/>
          <p:nvPr/>
        </p:nvSpPr>
        <p:spPr>
          <a:xfrm>
            <a:off x="5350643" y="908720"/>
            <a:ext cx="10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177</a:t>
            </a:r>
            <a:endParaRPr lang="ru-RU" sz="2000" dirty="0"/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/>
        </p:nvSpPr>
        <p:spPr>
          <a:xfrm>
            <a:off x="6687355" y="908720"/>
            <a:ext cx="10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источники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819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535" y="274638"/>
            <a:ext cx="8415935" cy="1129137"/>
          </a:xfrm>
        </p:spPr>
        <p:txBody>
          <a:bodyPr>
            <a:noAutofit/>
          </a:bodyPr>
          <a:lstStyle/>
          <a:p>
            <a:pPr indent="361950" algn="l"/>
            <a:r>
              <a:rPr lang="ru-RU" sz="2000" dirty="0" smtClean="0"/>
              <a:t>174. Сравните «бумажную» и «компьютерную» технологии создания текстовых документов, разместив на схеме описание их достоинств и недостатков</a:t>
            </a:r>
            <a:endParaRPr lang="ru-RU" sz="2000" dirty="0"/>
          </a:p>
        </p:txBody>
      </p:sp>
      <p:sp>
        <p:nvSpPr>
          <p:cNvPr id="16" name="Управляющая кнопка: в начало 15">
            <a:hlinkClick r:id="rId2" action="ppaction://hlinksldjump" highlightClick="1"/>
          </p:cNvPr>
          <p:cNvSpPr/>
          <p:nvPr/>
        </p:nvSpPr>
        <p:spPr>
          <a:xfrm>
            <a:off x="7722350" y="6264315"/>
            <a:ext cx="648000" cy="360040"/>
          </a:xfrm>
          <a:prstGeom prst="actionButtonBeginning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6912260" y="6264315"/>
            <a:ext cx="648000" cy="36004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7627767" y="2821434"/>
            <a:ext cx="1890210" cy="40504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6" idx="3"/>
            <a:endCxn id="19" idx="0"/>
          </p:cNvCxnSpPr>
          <p:nvPr/>
        </p:nvCxnSpPr>
        <p:spPr>
          <a:xfrm flipH="1" flipV="1">
            <a:off x="714230" y="3023955"/>
            <a:ext cx="7656120" cy="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авнобедренный треугольник 18"/>
          <p:cNvSpPr/>
          <p:nvPr/>
        </p:nvSpPr>
        <p:spPr>
          <a:xfrm rot="5400000">
            <a:off x="212844" y="2882610"/>
            <a:ext cx="720082" cy="2826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7571192" y="2303875"/>
            <a:ext cx="630070" cy="7200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5996420" y="2303875"/>
            <a:ext cx="630070" cy="7200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4421648" y="2303875"/>
            <a:ext cx="630070" cy="7200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2846876" y="2303875"/>
            <a:ext cx="630070" cy="7200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1272104" y="2318885"/>
            <a:ext cx="630070" cy="7200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7523297" y="2978950"/>
            <a:ext cx="630070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5922150" y="2978950"/>
            <a:ext cx="630070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4376643" y="2993960"/>
            <a:ext cx="630070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2798942" y="2987056"/>
            <a:ext cx="630070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1227099" y="2978950"/>
            <a:ext cx="630070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3926490" y="6053830"/>
            <a:ext cx="1332000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трудности передачи на расстояние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495911" y="5621830"/>
            <a:ext cx="1332000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проблемы редактирования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81878" y="5904275"/>
            <a:ext cx="1332000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многократное использование носителей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41530" y="4959170"/>
            <a:ext cx="1332000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трудности тиражирования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005414" y="4509080"/>
            <a:ext cx="1332000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лёгкость копирования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722350" y="4509080"/>
            <a:ext cx="1332000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лёгкость передачи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719718" y="4779110"/>
            <a:ext cx="1332000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компактность хранения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006715" y="4697735"/>
            <a:ext cx="1332000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лёгкость внесения</a:t>
            </a:r>
          </a:p>
          <a:p>
            <a:pPr algn="ctr"/>
            <a:r>
              <a:rPr lang="ru-RU" sz="1200" dirty="0"/>
              <a:t>изменений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258490" y="5333830"/>
            <a:ext cx="1368000" cy="72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потребность в дополнительной площади для хранения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32372" y="5499230"/>
            <a:ext cx="1332000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расходование древесины</a:t>
            </a:r>
          </a:p>
        </p:txBody>
      </p:sp>
    </p:spTree>
    <p:extLst>
      <p:ext uri="{BB962C8B-B14F-4D97-AF65-F5344CB8AC3E}">
        <p14:creationId xmlns:p14="http://schemas.microsoft.com/office/powerpoint/2010/main" val="271778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31285 -0.389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42" y="-1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0.29705 -0.3261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-1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6665 -0.5643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16" y="-2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0.36528 -0.2231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64" y="-1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36528 -0.3884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64" y="-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0.00573 -0.4002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2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-0.60937 -0.3608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69" y="-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-0.58888 -0.3608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44" y="-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-0.5934 -0.3018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70" y="-1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9259E-6 L -0.51893 -0.2972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55" y="-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://megogame.ru/wp-content/uploads/2014/11/543654262464574564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329" y="2304239"/>
            <a:ext cx="5037240" cy="339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175</a:t>
            </a:r>
            <a:r>
              <a:rPr lang="ru-RU" sz="2400" dirty="0"/>
              <a:t>. Соедините линиями основные элементы окна </a:t>
            </a:r>
            <a:r>
              <a:rPr lang="ru-RU" sz="2400" dirty="0" smtClean="0"/>
              <a:t>текстового процессора </a:t>
            </a:r>
            <a:r>
              <a:rPr lang="ru-RU" sz="2400" dirty="0"/>
              <a:t>OpenOffice.org </a:t>
            </a:r>
            <a:r>
              <a:rPr lang="ru-RU" sz="2400" dirty="0" err="1"/>
              <a:t>Writer</a:t>
            </a:r>
            <a:r>
              <a:rPr lang="ru-RU" sz="2400" dirty="0"/>
              <a:t> и </a:t>
            </a:r>
            <a:r>
              <a:rPr lang="ru-RU" sz="2400" dirty="0" smtClean="0"/>
              <a:t>соответствующие им названия</a:t>
            </a:r>
            <a:r>
              <a:rPr lang="ru-RU" sz="2400" dirty="0"/>
              <a:t>.</a:t>
            </a:r>
          </a:p>
        </p:txBody>
      </p:sp>
      <p:sp>
        <p:nvSpPr>
          <p:cNvPr id="4" name="AutoShape 2" descr="http://www.elmasuyu.net/wp-content/uploads/2009/10/mspaint-a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1599" y="1493784"/>
            <a:ext cx="1440000" cy="612000"/>
          </a:xfrm>
          <a:prstGeom prst="roundRect">
            <a:avLst>
              <a:gd name="adj" fmla="val 4360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Строка заголовка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79367" y="1493784"/>
            <a:ext cx="1440000" cy="612000"/>
          </a:xfrm>
          <a:prstGeom prst="roundRect">
            <a:avLst>
              <a:gd name="adj" fmla="val 4360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Строка </a:t>
            </a:r>
            <a:r>
              <a:rPr lang="ru-RU" dirty="0" smtClean="0">
                <a:solidFill>
                  <a:schemeClr val="tx1"/>
                </a:solidFill>
              </a:rPr>
              <a:t>меню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87135" y="1493784"/>
            <a:ext cx="1440000" cy="612000"/>
          </a:xfrm>
          <a:prstGeom prst="roundRect">
            <a:avLst>
              <a:gd name="adj" fmla="val 4360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Рабочая область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46575" y="5949279"/>
            <a:ext cx="1728000" cy="612000"/>
          </a:xfrm>
          <a:prstGeom prst="roundRect">
            <a:avLst>
              <a:gd name="adj" fmla="val 4360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Панель инструментов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46935" y="5949279"/>
            <a:ext cx="1440000" cy="612000"/>
          </a:xfrm>
          <a:prstGeom prst="roundRect">
            <a:avLst>
              <a:gd name="adj" fmla="val 4360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Строка состояния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61220" y="5964239"/>
            <a:ext cx="1440000" cy="612000"/>
          </a:xfrm>
          <a:prstGeom prst="roundRect">
            <a:avLst>
              <a:gd name="adj" fmla="val 4360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Полосы </a:t>
            </a:r>
            <a:r>
              <a:rPr lang="ru-RU" dirty="0" smtClean="0">
                <a:solidFill>
                  <a:schemeClr val="tx1"/>
                </a:solidFill>
              </a:rPr>
              <a:t>прокрутки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>
            <a:stCxn id="7" idx="2"/>
          </p:cNvCxnSpPr>
          <p:nvPr/>
        </p:nvCxnSpPr>
        <p:spPr>
          <a:xfrm>
            <a:off x="1691599" y="2105784"/>
            <a:ext cx="1215216" cy="2881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2"/>
          </p:cNvCxnSpPr>
          <p:nvPr/>
        </p:nvCxnSpPr>
        <p:spPr>
          <a:xfrm flipH="1">
            <a:off x="3626895" y="2105784"/>
            <a:ext cx="472472" cy="4231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2"/>
          </p:cNvCxnSpPr>
          <p:nvPr/>
        </p:nvCxnSpPr>
        <p:spPr>
          <a:xfrm flipH="1">
            <a:off x="4526995" y="2105784"/>
            <a:ext cx="1980140" cy="2358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0" idx="0"/>
          </p:cNvCxnSpPr>
          <p:nvPr/>
        </p:nvCxnSpPr>
        <p:spPr>
          <a:xfrm flipV="1">
            <a:off x="1610575" y="2663915"/>
            <a:ext cx="1926310" cy="32853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2" idx="0"/>
          </p:cNvCxnSpPr>
          <p:nvPr/>
        </p:nvCxnSpPr>
        <p:spPr>
          <a:xfrm flipH="1" flipV="1">
            <a:off x="3086855" y="5589240"/>
            <a:ext cx="1080080" cy="3600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3" idx="0"/>
          </p:cNvCxnSpPr>
          <p:nvPr/>
        </p:nvCxnSpPr>
        <p:spPr>
          <a:xfrm flipV="1">
            <a:off x="6281220" y="4239090"/>
            <a:ext cx="720000" cy="17251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3" idx="0"/>
          </p:cNvCxnSpPr>
          <p:nvPr/>
        </p:nvCxnSpPr>
        <p:spPr>
          <a:xfrm flipH="1" flipV="1">
            <a:off x="3896036" y="5514191"/>
            <a:ext cx="2385184" cy="450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Управляющая кнопка: в начало 22">
            <a:hlinkClick r:id="rId3" action="ppaction://hlinksldjump" highlightClick="1"/>
          </p:cNvPr>
          <p:cNvSpPr/>
          <p:nvPr/>
        </p:nvSpPr>
        <p:spPr>
          <a:xfrm>
            <a:off x="8253445" y="6174305"/>
            <a:ext cx="648000" cy="360040"/>
          </a:xfrm>
          <a:prstGeom prst="actionButtonBeginning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7443355" y="6174305"/>
            <a:ext cx="648000" cy="36004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17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176. </a:t>
            </a:r>
            <a:r>
              <a:rPr lang="ru-RU" sz="2400" dirty="0"/>
              <a:t>На какой странице документа находится абзац про </a:t>
            </a:r>
            <a:r>
              <a:rPr lang="ru-RU" sz="2400" dirty="0" smtClean="0"/>
              <a:t>рабочее </a:t>
            </a:r>
            <a:r>
              <a:rPr lang="ru-RU" sz="2400" dirty="0"/>
              <a:t>поле?</a:t>
            </a:r>
          </a:p>
        </p:txBody>
      </p:sp>
      <p:sp>
        <p:nvSpPr>
          <p:cNvPr id="4" name="AutoShape 2" descr="http://www.elmasuyu.net/wp-content/uploads/2009/10/mspaint-a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Управляющая кнопка: в начало 22">
            <a:hlinkClick r:id="rId2" action="ppaction://hlinksldjump" highlightClick="1"/>
          </p:cNvPr>
          <p:cNvSpPr/>
          <p:nvPr/>
        </p:nvSpPr>
        <p:spPr>
          <a:xfrm>
            <a:off x="8253445" y="6129300"/>
            <a:ext cx="648000" cy="360040"/>
          </a:xfrm>
          <a:prstGeom prst="actionButtonBeginning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7443355" y="6129300"/>
            <a:ext cx="648000" cy="36004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763" y="1223755"/>
            <a:ext cx="5988567" cy="4194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321124" y="2859612"/>
            <a:ext cx="1023665" cy="450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Абзац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21125" y="3913976"/>
            <a:ext cx="1023665" cy="450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Курсор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21125" y="4968340"/>
            <a:ext cx="1023665" cy="450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Положение курсора</a:t>
            </a:r>
            <a:endParaRPr lang="ru-RU" sz="1200" dirty="0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1553763" y="2567079"/>
            <a:ext cx="315035" cy="1035115"/>
          </a:xfrm>
          <a:prstGeom prst="leftBrac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>
            <a:stCxn id="29" idx="3"/>
          </p:cNvCxnSpPr>
          <p:nvPr/>
        </p:nvCxnSpPr>
        <p:spPr>
          <a:xfrm>
            <a:off x="1344790" y="4139001"/>
            <a:ext cx="1156980" cy="2250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3" name="Группа 3072"/>
          <p:cNvGrpSpPr/>
          <p:nvPr/>
        </p:nvGrpSpPr>
        <p:grpSpPr>
          <a:xfrm>
            <a:off x="1344790" y="5193365"/>
            <a:ext cx="1156980" cy="225025"/>
            <a:chOff x="1344790" y="5193365"/>
            <a:chExt cx="1156980" cy="225025"/>
          </a:xfrm>
        </p:grpSpPr>
        <p:cxnSp>
          <p:nvCxnSpPr>
            <p:cNvPr id="21" name="Прямая со стрелкой 20"/>
            <p:cNvCxnSpPr>
              <a:stCxn id="31" idx="3"/>
            </p:cNvCxnSpPr>
            <p:nvPr/>
          </p:nvCxnSpPr>
          <p:spPr>
            <a:xfrm>
              <a:off x="1344790" y="5193365"/>
              <a:ext cx="208973" cy="22502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2" name="Прямая соединительная линия 3071"/>
            <p:cNvCxnSpPr/>
            <p:nvPr/>
          </p:nvCxnSpPr>
          <p:spPr>
            <a:xfrm>
              <a:off x="1553763" y="5418390"/>
              <a:ext cx="94800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5" name="TextBox 3074"/>
          <p:cNvSpPr txBox="1"/>
          <p:nvPr/>
        </p:nvSpPr>
        <p:spPr>
          <a:xfrm>
            <a:off x="1554693" y="5584594"/>
            <a:ext cx="598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Абзац про рабочее поле находится на первой странице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36213" y="6034644"/>
            <a:ext cx="1023665" cy="450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78350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14" grpId="0" animBg="1"/>
      <p:bldP spid="30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89177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177</a:t>
            </a:r>
            <a:r>
              <a:rPr lang="ru-RU" sz="1800" dirty="0"/>
              <a:t>. У трёх подружек — Ксюши, Насти и Оли — </a:t>
            </a:r>
            <a:r>
              <a:rPr lang="ru-RU" sz="1800" dirty="0" smtClean="0"/>
              <a:t>новогодние карнавальные </a:t>
            </a:r>
            <a:r>
              <a:rPr lang="ru-RU" sz="1800" dirty="0"/>
              <a:t>костюмы белого, фиолетового и </a:t>
            </a:r>
            <a:r>
              <a:rPr lang="ru-RU" sz="1800" dirty="0" smtClean="0"/>
              <a:t>синего цветов </a:t>
            </a:r>
            <a:r>
              <a:rPr lang="ru-RU" sz="1800" dirty="0"/>
              <a:t>и шапочки тех же цветов. У Насти цвет </a:t>
            </a:r>
            <a:r>
              <a:rPr lang="ru-RU" sz="1800" dirty="0" smtClean="0"/>
              <a:t>костюма и </a:t>
            </a:r>
            <a:r>
              <a:rPr lang="ru-RU" sz="1800" dirty="0"/>
              <a:t>шапочки совпадают, у Ксюши ни костюм, ни </a:t>
            </a:r>
            <a:r>
              <a:rPr lang="ru-RU" sz="1800" dirty="0" smtClean="0"/>
              <a:t>шапочка </a:t>
            </a:r>
            <a:r>
              <a:rPr lang="ru-RU" sz="1800" dirty="0"/>
              <a:t>не фиолетового цвета, а Оля — в белой шапочке, </a:t>
            </a:r>
            <a:r>
              <a:rPr lang="ru-RU" sz="1800" dirty="0" smtClean="0"/>
              <a:t>но цвет </a:t>
            </a:r>
            <a:r>
              <a:rPr lang="ru-RU" sz="1800" dirty="0"/>
              <a:t>костюма у неё не </a:t>
            </a:r>
            <a:r>
              <a:rPr lang="ru-RU" sz="1800" dirty="0" smtClean="0"/>
              <a:t>белый. Как </a:t>
            </a:r>
            <a:r>
              <a:rPr lang="ru-RU" sz="1800" dirty="0"/>
              <a:t>одеты девочки?</a:t>
            </a:r>
          </a:p>
        </p:txBody>
      </p:sp>
      <p:sp>
        <p:nvSpPr>
          <p:cNvPr id="4" name="AutoShape 2" descr="http://www.elmasuyu.net/wp-content/uploads/2009/10/mspaint-a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Управляющая кнопка: в начало 22">
            <a:hlinkClick r:id="rId2" action="ppaction://hlinksldjump" highlightClick="1"/>
          </p:cNvPr>
          <p:cNvSpPr/>
          <p:nvPr/>
        </p:nvSpPr>
        <p:spPr>
          <a:xfrm>
            <a:off x="8253445" y="6129300"/>
            <a:ext cx="648000" cy="360040"/>
          </a:xfrm>
          <a:prstGeom prst="actionButtonBeginning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7443355" y="6129300"/>
            <a:ext cx="648000" cy="360040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11960" y="1178750"/>
            <a:ext cx="342038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66555" y="1448780"/>
            <a:ext cx="1800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21850" y="3564015"/>
            <a:ext cx="25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922150" y="3564015"/>
            <a:ext cx="25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91780" y="1448780"/>
            <a:ext cx="566166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7785385" y="3068960"/>
            <a:ext cx="252000" cy="252000"/>
            <a:chOff x="3734290" y="4869160"/>
            <a:chExt cx="252000" cy="252000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3734290" y="5004175"/>
              <a:ext cx="252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3725920" y="4995160"/>
              <a:ext cx="252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4" name="Прямая соединительная линия 33"/>
          <p:cNvCxnSpPr/>
          <p:nvPr/>
        </p:nvCxnSpPr>
        <p:spPr>
          <a:xfrm>
            <a:off x="5022050" y="3204840"/>
            <a:ext cx="25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386977"/>
              </p:ext>
            </p:extLst>
          </p:nvPr>
        </p:nvGraphicFramePr>
        <p:xfrm>
          <a:off x="1347356" y="2258870"/>
          <a:ext cx="700506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9459"/>
                <a:gridCol w="907601"/>
                <a:gridCol w="907601"/>
                <a:gridCol w="907601"/>
                <a:gridCol w="907601"/>
                <a:gridCol w="907601"/>
                <a:gridCol w="90760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Цвет</a:t>
                      </a:r>
                      <a:endParaRPr lang="ru-RU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костюм</a:t>
                      </a:r>
                      <a:endParaRPr lang="ru-RU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шапочка</a:t>
                      </a:r>
                      <a:endParaRPr lang="ru-RU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Ксюша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Настя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Оля</a:t>
                      </a:r>
                      <a:endParaRPr lang="ru-RU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Ксюша</a:t>
                      </a:r>
                      <a:endParaRPr lang="ru-RU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Настя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Оля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Белый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Фиолетовый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Синий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5022050" y="3843060"/>
            <a:ext cx="252000" cy="252000"/>
            <a:chOff x="3734290" y="4869160"/>
            <a:chExt cx="252000" cy="252000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3734290" y="5004175"/>
              <a:ext cx="252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3725920" y="4995160"/>
              <a:ext cx="252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2" name="Прямая соединительная линия 21"/>
          <p:cNvCxnSpPr/>
          <p:nvPr/>
        </p:nvCxnSpPr>
        <p:spPr>
          <a:xfrm>
            <a:off x="3213480" y="3969060"/>
            <a:ext cx="25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767836" y="3565900"/>
            <a:ext cx="25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793755" y="3969060"/>
            <a:ext cx="25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8" name="Группа 27"/>
          <p:cNvGrpSpPr/>
          <p:nvPr/>
        </p:nvGrpSpPr>
        <p:grpSpPr>
          <a:xfrm>
            <a:off x="6799254" y="3439900"/>
            <a:ext cx="252000" cy="252000"/>
            <a:chOff x="3734290" y="4869160"/>
            <a:chExt cx="252000" cy="252000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3734290" y="5004175"/>
              <a:ext cx="252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3725920" y="4995160"/>
              <a:ext cx="252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5922150" y="3789040"/>
            <a:ext cx="252000" cy="252000"/>
            <a:chOff x="3734290" y="4869160"/>
            <a:chExt cx="252000" cy="252000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3734290" y="5004175"/>
              <a:ext cx="252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3725920" y="4995160"/>
              <a:ext cx="252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7" name="Прямая соединительная линия 36"/>
          <p:cNvCxnSpPr/>
          <p:nvPr/>
        </p:nvCxnSpPr>
        <p:spPr>
          <a:xfrm>
            <a:off x="6799254" y="3978075"/>
            <a:ext cx="25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924261" y="3205015"/>
            <a:ext cx="25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799254" y="3204840"/>
            <a:ext cx="25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767355" y="908720"/>
            <a:ext cx="6300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66555" y="1178750"/>
            <a:ext cx="346538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40" name="Группа 39"/>
          <p:cNvGrpSpPr/>
          <p:nvPr/>
        </p:nvGrpSpPr>
        <p:grpSpPr>
          <a:xfrm>
            <a:off x="4121950" y="3448915"/>
            <a:ext cx="252000" cy="252000"/>
            <a:chOff x="3734290" y="4869160"/>
            <a:chExt cx="252000" cy="252000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>
              <a:off x="3734290" y="5004175"/>
              <a:ext cx="252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3725920" y="4995160"/>
              <a:ext cx="252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43" name="Прямая соединительная линия 42"/>
          <p:cNvCxnSpPr/>
          <p:nvPr/>
        </p:nvCxnSpPr>
        <p:spPr>
          <a:xfrm>
            <a:off x="4139980" y="3205015"/>
            <a:ext cx="25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113580" y="3978075"/>
            <a:ext cx="25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3221850" y="3042915"/>
            <a:ext cx="252000" cy="252000"/>
            <a:chOff x="3734290" y="4869160"/>
            <a:chExt cx="252000" cy="252000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3734290" y="5004175"/>
              <a:ext cx="252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3725920" y="4995160"/>
              <a:ext cx="252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50" name="Прямая соединительная линия 49"/>
          <p:cNvCxnSpPr/>
          <p:nvPr/>
        </p:nvCxnSpPr>
        <p:spPr>
          <a:xfrm>
            <a:off x="5022050" y="3583930"/>
            <a:ext cx="25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3041830" y="4374105"/>
            <a:ext cx="585065" cy="1279630"/>
            <a:chOff x="2231739" y="4599130"/>
            <a:chExt cx="585065" cy="1279630"/>
          </a:xfrm>
        </p:grpSpPr>
        <p:sp>
          <p:nvSpPr>
            <p:cNvPr id="3" name="Овал 2"/>
            <p:cNvSpPr/>
            <p:nvPr/>
          </p:nvSpPr>
          <p:spPr>
            <a:xfrm>
              <a:off x="2366754" y="4779150"/>
              <a:ext cx="315035" cy="3150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>
              <a:off x="2231739" y="5113675"/>
              <a:ext cx="585065" cy="765085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2265493" y="4599130"/>
              <a:ext cx="517557" cy="270030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964433" y="4374105"/>
            <a:ext cx="585065" cy="1279630"/>
            <a:chOff x="3055317" y="4599130"/>
            <a:chExt cx="585065" cy="1279630"/>
          </a:xfrm>
        </p:grpSpPr>
        <p:sp>
          <p:nvSpPr>
            <p:cNvPr id="45" name="Овал 44"/>
            <p:cNvSpPr/>
            <p:nvPr/>
          </p:nvSpPr>
          <p:spPr>
            <a:xfrm>
              <a:off x="3190332" y="4779150"/>
              <a:ext cx="315035" cy="3150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Равнобедренный треугольник 50"/>
            <p:cNvSpPr/>
            <p:nvPr/>
          </p:nvSpPr>
          <p:spPr>
            <a:xfrm>
              <a:off x="3055317" y="5113675"/>
              <a:ext cx="585065" cy="765085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Равнобедренный треугольник 51"/>
            <p:cNvSpPr/>
            <p:nvPr/>
          </p:nvSpPr>
          <p:spPr>
            <a:xfrm>
              <a:off x="3089071" y="4599130"/>
              <a:ext cx="517557" cy="270030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87036" y="4374105"/>
            <a:ext cx="585065" cy="1279630"/>
            <a:chOff x="3847447" y="4599130"/>
            <a:chExt cx="585065" cy="1279630"/>
          </a:xfrm>
        </p:grpSpPr>
        <p:sp>
          <p:nvSpPr>
            <p:cNvPr id="53" name="Овал 52"/>
            <p:cNvSpPr/>
            <p:nvPr/>
          </p:nvSpPr>
          <p:spPr>
            <a:xfrm>
              <a:off x="3982462" y="4779150"/>
              <a:ext cx="315035" cy="3150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Равнобедренный треугольник 53"/>
            <p:cNvSpPr/>
            <p:nvPr/>
          </p:nvSpPr>
          <p:spPr>
            <a:xfrm>
              <a:off x="3847447" y="5113675"/>
              <a:ext cx="585065" cy="765085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Равнобедренный треугольник 54"/>
            <p:cNvSpPr/>
            <p:nvPr/>
          </p:nvSpPr>
          <p:spPr>
            <a:xfrm>
              <a:off x="3881201" y="4599130"/>
              <a:ext cx="517557" cy="27003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1733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http://megogame.ru/wp-content/uploads/2014/11/54365426246457456456.png</a:t>
            </a:r>
            <a:endParaRPr lang="ru-RU" sz="1600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53445" y="6129300"/>
            <a:ext cx="648000" cy="360040"/>
          </a:xfrm>
          <a:prstGeom prst="actionButtonBeginning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2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224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Текстовые документы и технологии их создания</vt:lpstr>
      <vt:lpstr>Презентация PowerPoint</vt:lpstr>
      <vt:lpstr>174. Сравните «бумажную» и «компьютерную» технологии создания текстовых документов, разместив на схеме описание их достоинств и недостатков</vt:lpstr>
      <vt:lpstr>175. Соедините линиями основные элементы окна текстового процессора OpenOffice.org Writer и соответствующие им названия.</vt:lpstr>
      <vt:lpstr>176. На какой странице документа находится абзац про рабочее поле?</vt:lpstr>
      <vt:lpstr>177. У трёх подружек — Ксюши, Насти и Оли — новогодние карнавальные костюмы белого, фиолетового и синего цветов и шапочки тех же цветов. У Насти цвет костюма и шапочки совпадают, у Ксюши ни костюм, ни шапочка не фиолетового цвета, а Оля — в белой шапочке, но цвет костюма у неё не белый. Как одеты девочки?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графических изображений</dc:title>
  <dc:creator>Светик</dc:creator>
  <cp:lastModifiedBy>Светик</cp:lastModifiedBy>
  <cp:revision>52</cp:revision>
  <dcterms:created xsi:type="dcterms:W3CDTF">2016-02-10T09:30:20Z</dcterms:created>
  <dcterms:modified xsi:type="dcterms:W3CDTF">2016-02-22T05:36:26Z</dcterms:modified>
</cp:coreProperties>
</file>