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ECCD1-C8E0-4023-BD1B-24BFAAEFEBD4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C3421-8343-4E18-8214-4C36EC92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DC0F10-76A2-44D1-8692-4A4624BAFF13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012723-E9CD-4937-9DC9-AD9159DF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550072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 Средневековья к Новому        времени.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/>
          <a:lstStyle/>
          <a:p>
            <a:r>
              <a:rPr lang="ru-RU" smtClean="0"/>
              <a:t>     Спасибо за внимание!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30003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выяснить понятие  Новое время, выяснить хронологические рамки Нового времени, рассмотреть принципиальные отличия Нового времени от Средневековья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772400" cy="296066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План: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1)Общая характеристика Средневековья.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2)Понятие Новое время.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3) Периоды Нового времени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Средневековая Европа – это «общность христианских народов».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Другие народы – языческие мусульманские – не относились к понятию средневековой Европы.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Средневековое общество католического Запада было традиционным.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Традиционное общество:1) натуральное хозяйство. 2) деление общества на сословия. 3)разделение власти между королём и крупными феодалами. 4) преобладание религиозных представлений в духовной жизни людей.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1) Общая характеристика Средневековья.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654692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Проблемное задание:</a:t>
            </a:r>
            <a:br>
              <a:rPr lang="ru-RU" sz="4800" dirty="0" smtClean="0"/>
            </a:br>
            <a:r>
              <a:rPr lang="ru-RU" sz="4800" dirty="0" smtClean="0"/>
              <a:t>- Определите какие явления в обществе позволили людям в</a:t>
            </a:r>
            <a:r>
              <a:rPr lang="de-CH" sz="4800" dirty="0" smtClean="0"/>
              <a:t>XVI</a:t>
            </a:r>
            <a:r>
              <a:rPr lang="ru-RU" sz="4800" dirty="0" smtClean="0"/>
              <a:t> заявить о начале Нового времени?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2335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Термин Новое время появилось в Италии в </a:t>
            </a:r>
            <a:r>
              <a:rPr lang="de-CH" sz="3600" dirty="0" smtClean="0"/>
              <a:t>XV</a:t>
            </a:r>
            <a:r>
              <a:rPr lang="ru-RU" sz="3600" dirty="0" smtClean="0"/>
              <a:t> веке.</a:t>
            </a:r>
          </a:p>
          <a:p>
            <a:r>
              <a:rPr lang="ru-RU" sz="3600" dirty="0" smtClean="0"/>
              <a:t>Переход от Средневековья к Новой истории- это переход от феодализма к капитализму.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2) Понятие Новое время.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20905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период –</a:t>
            </a:r>
            <a:r>
              <a:rPr lang="de-CH" sz="3600" dirty="0" smtClean="0"/>
              <a:t>XV</a:t>
            </a:r>
            <a:r>
              <a:rPr lang="ru-RU" sz="3600" dirty="0" smtClean="0"/>
              <a:t> – </a:t>
            </a:r>
            <a:r>
              <a:rPr lang="de-CH" sz="3600" dirty="0" smtClean="0"/>
              <a:t>XVIII</a:t>
            </a:r>
            <a:r>
              <a:rPr lang="ru-RU" sz="3600" dirty="0" smtClean="0"/>
              <a:t> века (раннее Новое время).</a:t>
            </a:r>
          </a:p>
          <a:p>
            <a:r>
              <a:rPr lang="ru-RU" sz="3600" dirty="0" smtClean="0"/>
              <a:t>2) период – </a:t>
            </a:r>
            <a:r>
              <a:rPr lang="de-CH" sz="3600" dirty="0" smtClean="0"/>
              <a:t>XIX</a:t>
            </a:r>
            <a:r>
              <a:rPr lang="ru-RU" sz="3600" dirty="0" smtClean="0"/>
              <a:t> – </a:t>
            </a:r>
            <a:r>
              <a:rPr lang="de-CH" sz="3600" dirty="0" smtClean="0"/>
              <a:t>XX</a:t>
            </a:r>
            <a:r>
              <a:rPr lang="ru-RU" sz="3600" dirty="0" smtClean="0"/>
              <a:t> века.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3) Периодизация Нового времени.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Постепенно разрушается традиционное общество. Начинается переход от традиционного общества  к«индустриальному».</a:t>
            </a:r>
          </a:p>
          <a:p>
            <a:r>
              <a:rPr lang="ru-RU" dirty="0" smtClean="0"/>
              <a:t>Индустриальное   – общество, где господствует машинное производство.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 конце Средневековья появляются новые ценности – достижение богатства, личных успехов.</a:t>
            </a:r>
            <a:endParaRPr lang="ru-RU" sz="28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14488"/>
            <a:ext cx="8229600" cy="21619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Традиции.</a:t>
            </a:r>
          </a:p>
          <a:p>
            <a:r>
              <a:rPr lang="ru-RU" sz="4000" dirty="0" smtClean="0"/>
              <a:t>Ценности.</a:t>
            </a:r>
          </a:p>
          <a:p>
            <a:r>
              <a:rPr lang="ru-RU" sz="4000" dirty="0" smtClean="0"/>
              <a:t>Технологии.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Закрепление: </a:t>
            </a:r>
            <a:r>
              <a:rPr lang="de-CH" dirty="0" smtClean="0"/>
              <a:t>I</a:t>
            </a:r>
            <a:r>
              <a:rPr lang="ru-RU" dirty="0" smtClean="0"/>
              <a:t>- Объясните понятия: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Какими чертами обладал человек Нового времени?</a:t>
            </a:r>
          </a:p>
          <a:p>
            <a:r>
              <a:rPr lang="ru-RU" sz="3600" dirty="0" smtClean="0"/>
              <a:t>Как повлияло занятие предпринимательской деятельностью на развитие общества?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Закрепление: </a:t>
            </a:r>
            <a:r>
              <a:rPr lang="de-CH" dirty="0" smtClean="0"/>
              <a:t>II</a:t>
            </a:r>
            <a:r>
              <a:rPr lang="ru-RU" dirty="0" smtClean="0"/>
              <a:t> – 0тветьте, на вопросы.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245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От Средневековья к Новому        времени.  </vt:lpstr>
      <vt:lpstr>Цель: выяснить понятие  Новое время, выяснить хронологические рамки Нового времени, рассмотреть принципиальные отличия Нового времени от Средневековья.</vt:lpstr>
      <vt:lpstr>1) Общая характеристика Средневековья.</vt:lpstr>
      <vt:lpstr>Проблемное задание: - Определите какие явления в обществе позволили людям вXVI заявить о начале Нового времени? </vt:lpstr>
      <vt:lpstr>2) Понятие Новое время.</vt:lpstr>
      <vt:lpstr>3) Периодизация Нового времени.</vt:lpstr>
      <vt:lpstr>В конце Средневековья появляются новые ценности – достижение богатства, личных успехов.</vt:lpstr>
      <vt:lpstr>Закрепление: I- Объясните понятия:</vt:lpstr>
      <vt:lpstr>Закрепление: II – 0тветьте, на вопросы.</vt:lpstr>
      <vt:lpstr>     Спасибо за внимание!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Средневековья к Новому        времени.  Автор: Фёдорова И.А. МАОУ «Лицей  №36»</dc:title>
  <dc:creator>WIN7XP</dc:creator>
  <cp:lastModifiedBy>COMP</cp:lastModifiedBy>
  <cp:revision>9</cp:revision>
  <dcterms:created xsi:type="dcterms:W3CDTF">2011-02-10T19:30:55Z</dcterms:created>
  <dcterms:modified xsi:type="dcterms:W3CDTF">2011-10-10T03:59:19Z</dcterms:modified>
</cp:coreProperties>
</file>