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CCFF"/>
    <a:srgbClr val="F9EA5D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1C5B0-454F-4FB4-92DA-AA125410050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91E875-1CB2-4B05-B17F-5782B780F883}">
      <dgm:prSet custT="1"/>
      <dgm:spPr>
        <a:solidFill>
          <a:schemeClr val="accent5">
            <a:lumMod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i="0" dirty="0" err="1" smtClean="0">
              <a:solidFill>
                <a:schemeClr val="tx1"/>
              </a:solidFill>
            </a:rPr>
            <a:t>Балчир-оол</a:t>
          </a:r>
          <a:r>
            <a:rPr lang="ru-RU" sz="1800" b="1" i="0" dirty="0" smtClean="0">
              <a:solidFill>
                <a:schemeClr val="tx1"/>
              </a:solidFill>
            </a:rPr>
            <a:t> Миша</a:t>
          </a:r>
          <a:endParaRPr lang="ru-RU" sz="1800" b="1" i="0" dirty="0">
            <a:solidFill>
              <a:schemeClr val="tx1"/>
            </a:solidFill>
          </a:endParaRPr>
        </a:p>
      </dgm:t>
    </dgm:pt>
    <dgm:pt modelId="{BF28BCCD-A7F3-41EB-8071-25F583755A21}" type="parTrans" cxnId="{413440B9-7356-4ED8-AEED-72F04110605E}">
      <dgm:prSet/>
      <dgm:spPr/>
      <dgm:t>
        <a:bodyPr/>
        <a:lstStyle/>
        <a:p>
          <a:endParaRPr lang="ru-RU"/>
        </a:p>
      </dgm:t>
    </dgm:pt>
    <dgm:pt modelId="{46DDD741-DB55-4E5D-A2EC-1C727B2948A8}" type="sibTrans" cxnId="{413440B9-7356-4ED8-AEED-72F04110605E}">
      <dgm:prSet/>
      <dgm:spPr/>
      <dgm:t>
        <a:bodyPr/>
        <a:lstStyle/>
        <a:p>
          <a:endParaRPr lang="ru-RU"/>
        </a:p>
      </dgm:t>
    </dgm:pt>
    <dgm:pt modelId="{3D74A978-EB0F-4874-955B-BFCFA0A001CA}">
      <dgm:prSet custT="1"/>
      <dgm:spPr>
        <a:solidFill>
          <a:schemeClr val="accent5">
            <a:lumMod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i="0" dirty="0" smtClean="0">
              <a:solidFill>
                <a:schemeClr val="tx1"/>
              </a:solidFill>
            </a:rPr>
            <a:t>2 «Б» класс</a:t>
          </a:r>
          <a:endParaRPr lang="ru-RU" sz="1800" b="1" i="0" dirty="0">
            <a:solidFill>
              <a:schemeClr val="tx1"/>
            </a:solidFill>
          </a:endParaRPr>
        </a:p>
      </dgm:t>
    </dgm:pt>
    <dgm:pt modelId="{841554E1-6C86-468E-9B26-7D7958BD15B7}" type="parTrans" cxnId="{9D3D7E6C-40AA-4CC1-9672-283131D75E01}">
      <dgm:prSet/>
      <dgm:spPr/>
      <dgm:t>
        <a:bodyPr/>
        <a:lstStyle/>
        <a:p>
          <a:endParaRPr lang="ru-RU"/>
        </a:p>
      </dgm:t>
    </dgm:pt>
    <dgm:pt modelId="{BAA2C1BA-6372-4637-8618-CB180C924AD5}" type="sibTrans" cxnId="{9D3D7E6C-40AA-4CC1-9672-283131D75E01}">
      <dgm:prSet/>
      <dgm:spPr/>
      <dgm:t>
        <a:bodyPr/>
        <a:lstStyle/>
        <a:p>
          <a:endParaRPr lang="ru-RU"/>
        </a:p>
      </dgm:t>
    </dgm:pt>
    <dgm:pt modelId="{4D88360C-1665-4891-B819-42511284114D}">
      <dgm:prSet custT="1"/>
      <dgm:spPr>
        <a:solidFill>
          <a:schemeClr val="accent5">
            <a:lumMod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i="0" dirty="0" smtClean="0">
              <a:solidFill>
                <a:schemeClr val="tx1"/>
              </a:solidFill>
            </a:rPr>
            <a:t>МБОУ СОШ №12</a:t>
          </a:r>
          <a:endParaRPr lang="ru-RU" sz="1800" b="1" i="0" dirty="0">
            <a:solidFill>
              <a:schemeClr val="tx1"/>
            </a:solidFill>
          </a:endParaRPr>
        </a:p>
      </dgm:t>
    </dgm:pt>
    <dgm:pt modelId="{44A98DD3-97C0-41B4-B3CD-F3BFF8EA0097}" type="parTrans" cxnId="{1BFC4FCF-F112-4740-8627-AA7C0A4013D4}">
      <dgm:prSet/>
      <dgm:spPr/>
      <dgm:t>
        <a:bodyPr/>
        <a:lstStyle/>
        <a:p>
          <a:endParaRPr lang="ru-RU"/>
        </a:p>
      </dgm:t>
    </dgm:pt>
    <dgm:pt modelId="{FE6B68B1-8C79-4F2E-BB80-1F1925235B53}" type="sibTrans" cxnId="{1BFC4FCF-F112-4740-8627-AA7C0A4013D4}">
      <dgm:prSet/>
      <dgm:spPr/>
      <dgm:t>
        <a:bodyPr/>
        <a:lstStyle/>
        <a:p>
          <a:endParaRPr lang="ru-RU"/>
        </a:p>
      </dgm:t>
    </dgm:pt>
    <dgm:pt modelId="{A734BE3E-627E-4CBD-9E11-1504F112C794}">
      <dgm:prSet custT="1"/>
      <dgm:spPr>
        <a:solidFill>
          <a:schemeClr val="accent5">
            <a:lumMod val="9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lang="ru-RU" sz="1800" b="1" i="0" dirty="0" smtClean="0">
              <a:solidFill>
                <a:schemeClr val="tx1"/>
              </a:solidFill>
            </a:rPr>
            <a:t>Кл. руководитель: Алехина Валентина Николаевна</a:t>
          </a:r>
          <a:endParaRPr lang="ru-RU" sz="1800" b="1" i="0" dirty="0">
            <a:solidFill>
              <a:schemeClr val="tx1"/>
            </a:solidFill>
          </a:endParaRPr>
        </a:p>
      </dgm:t>
    </dgm:pt>
    <dgm:pt modelId="{9A380564-0634-4B73-B807-22C34F27C3A3}" type="parTrans" cxnId="{A54616B0-F22F-428E-8599-3B7462F9C26D}">
      <dgm:prSet/>
      <dgm:spPr/>
      <dgm:t>
        <a:bodyPr/>
        <a:lstStyle/>
        <a:p>
          <a:endParaRPr lang="ru-RU"/>
        </a:p>
      </dgm:t>
    </dgm:pt>
    <dgm:pt modelId="{2DC27271-3038-4956-AECD-C0E0BB8756BE}" type="sibTrans" cxnId="{A54616B0-F22F-428E-8599-3B7462F9C26D}">
      <dgm:prSet/>
      <dgm:spPr/>
      <dgm:t>
        <a:bodyPr/>
        <a:lstStyle/>
        <a:p>
          <a:endParaRPr lang="ru-RU"/>
        </a:p>
      </dgm:t>
    </dgm:pt>
    <dgm:pt modelId="{DEF621B7-FCF3-4BBA-8F53-718ED41B33BF}" type="pres">
      <dgm:prSet presAssocID="{7DC1C5B0-454F-4FB4-92DA-AA125410050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9DBDE9-BB73-4060-8229-7D9AB3C7C62B}" type="pres">
      <dgm:prSet presAssocID="{2F91E875-1CB2-4B05-B17F-5782B780F883}" presName="circle1" presStyleLbl="node1" presStyleIdx="0" presStyleCnt="4"/>
      <dgm:spPr/>
    </dgm:pt>
    <dgm:pt modelId="{674CB9AD-781B-48DE-9751-2BB184889566}" type="pres">
      <dgm:prSet presAssocID="{2F91E875-1CB2-4B05-B17F-5782B780F883}" presName="space" presStyleCnt="0"/>
      <dgm:spPr/>
    </dgm:pt>
    <dgm:pt modelId="{36C3EB5B-2AB9-4D08-8E4E-83CDABD925F9}" type="pres">
      <dgm:prSet presAssocID="{2F91E875-1CB2-4B05-B17F-5782B780F883}" presName="rect1" presStyleLbl="alignAcc1" presStyleIdx="0" presStyleCnt="4"/>
      <dgm:spPr/>
      <dgm:t>
        <a:bodyPr/>
        <a:lstStyle/>
        <a:p>
          <a:endParaRPr lang="ru-RU"/>
        </a:p>
      </dgm:t>
    </dgm:pt>
    <dgm:pt modelId="{19665087-C8A9-4B4C-8D5E-0CF3E174EC7A}" type="pres">
      <dgm:prSet presAssocID="{3D74A978-EB0F-4874-955B-BFCFA0A001CA}" presName="vertSpace2" presStyleLbl="node1" presStyleIdx="0" presStyleCnt="4"/>
      <dgm:spPr/>
    </dgm:pt>
    <dgm:pt modelId="{4B03B14A-303D-458D-A341-E0BC61BE00CD}" type="pres">
      <dgm:prSet presAssocID="{3D74A978-EB0F-4874-955B-BFCFA0A001CA}" presName="circle2" presStyleLbl="node1" presStyleIdx="1" presStyleCnt="4"/>
      <dgm:spPr/>
    </dgm:pt>
    <dgm:pt modelId="{3C5E5525-BEF3-4453-A6DA-AC748CD6410D}" type="pres">
      <dgm:prSet presAssocID="{3D74A978-EB0F-4874-955B-BFCFA0A001CA}" presName="rect2" presStyleLbl="alignAcc1" presStyleIdx="1" presStyleCnt="4" custLinFactNeighborX="726" custLinFactNeighborY="-569"/>
      <dgm:spPr/>
      <dgm:t>
        <a:bodyPr/>
        <a:lstStyle/>
        <a:p>
          <a:endParaRPr lang="ru-RU"/>
        </a:p>
      </dgm:t>
    </dgm:pt>
    <dgm:pt modelId="{0D79C9E9-576C-40C5-9F2E-B28105AFB2F0}" type="pres">
      <dgm:prSet presAssocID="{4D88360C-1665-4891-B819-42511284114D}" presName="vertSpace3" presStyleLbl="node1" presStyleIdx="1" presStyleCnt="4"/>
      <dgm:spPr/>
    </dgm:pt>
    <dgm:pt modelId="{5C5CE05D-A22C-413D-B329-FD3425A944FB}" type="pres">
      <dgm:prSet presAssocID="{4D88360C-1665-4891-B819-42511284114D}" presName="circle3" presStyleLbl="node1" presStyleIdx="2" presStyleCnt="4"/>
      <dgm:spPr/>
    </dgm:pt>
    <dgm:pt modelId="{B9FEFE91-BDE3-49CD-A39F-6998BB85F0E4}" type="pres">
      <dgm:prSet presAssocID="{4D88360C-1665-4891-B819-42511284114D}" presName="rect3" presStyleLbl="alignAcc1" presStyleIdx="2" presStyleCnt="4"/>
      <dgm:spPr/>
      <dgm:t>
        <a:bodyPr/>
        <a:lstStyle/>
        <a:p>
          <a:endParaRPr lang="ru-RU"/>
        </a:p>
      </dgm:t>
    </dgm:pt>
    <dgm:pt modelId="{53C5690F-E5FB-40D3-AAC6-273DBC406581}" type="pres">
      <dgm:prSet presAssocID="{A734BE3E-627E-4CBD-9E11-1504F112C794}" presName="vertSpace4" presStyleLbl="node1" presStyleIdx="2" presStyleCnt="4"/>
      <dgm:spPr/>
    </dgm:pt>
    <dgm:pt modelId="{D0F7CB77-621A-4DD4-914A-D1D084CBAEDA}" type="pres">
      <dgm:prSet presAssocID="{A734BE3E-627E-4CBD-9E11-1504F112C794}" presName="circle4" presStyleLbl="node1" presStyleIdx="3" presStyleCnt="4"/>
      <dgm:spPr/>
    </dgm:pt>
    <dgm:pt modelId="{510B9BE0-8F7C-4234-A63C-0E5CFA64E336}" type="pres">
      <dgm:prSet presAssocID="{A734BE3E-627E-4CBD-9E11-1504F112C794}" presName="rect4" presStyleLbl="alignAcc1" presStyleIdx="3" presStyleCnt="4"/>
      <dgm:spPr/>
      <dgm:t>
        <a:bodyPr/>
        <a:lstStyle/>
        <a:p>
          <a:endParaRPr lang="ru-RU"/>
        </a:p>
      </dgm:t>
    </dgm:pt>
    <dgm:pt modelId="{0A769496-9AD9-4976-8857-81A7C9B179C5}" type="pres">
      <dgm:prSet presAssocID="{2F91E875-1CB2-4B05-B17F-5782B780F88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400D1-7657-42E3-8606-D689F430C66D}" type="pres">
      <dgm:prSet presAssocID="{3D74A978-EB0F-4874-955B-BFCFA0A001C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EDE93-95EC-4256-8C4D-40CACA0804EC}" type="pres">
      <dgm:prSet presAssocID="{4D88360C-1665-4891-B819-42511284114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2AC8A-1A4C-4A53-A3E9-BE286B5C3F1D}" type="pres">
      <dgm:prSet presAssocID="{A734BE3E-627E-4CBD-9E11-1504F112C79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46E8D0-A900-42D0-8EEA-BEFA20D14589}" type="presOf" srcId="{3D74A978-EB0F-4874-955B-BFCFA0A001CA}" destId="{3C5E5525-BEF3-4453-A6DA-AC748CD6410D}" srcOrd="0" destOrd="0" presId="urn:microsoft.com/office/officeart/2005/8/layout/target3"/>
    <dgm:cxn modelId="{37F8C6E4-2509-4634-B99D-AFFBB49A37ED}" type="presOf" srcId="{7DC1C5B0-454F-4FB4-92DA-AA1254100505}" destId="{DEF621B7-FCF3-4BBA-8F53-718ED41B33BF}" srcOrd="0" destOrd="0" presId="urn:microsoft.com/office/officeart/2005/8/layout/target3"/>
    <dgm:cxn modelId="{87347E50-A8B1-48C6-A73B-B1388AA97CDD}" type="presOf" srcId="{2F91E875-1CB2-4B05-B17F-5782B780F883}" destId="{0A769496-9AD9-4976-8857-81A7C9B179C5}" srcOrd="1" destOrd="0" presId="urn:microsoft.com/office/officeart/2005/8/layout/target3"/>
    <dgm:cxn modelId="{413440B9-7356-4ED8-AEED-72F04110605E}" srcId="{7DC1C5B0-454F-4FB4-92DA-AA1254100505}" destId="{2F91E875-1CB2-4B05-B17F-5782B780F883}" srcOrd="0" destOrd="0" parTransId="{BF28BCCD-A7F3-41EB-8071-25F583755A21}" sibTransId="{46DDD741-DB55-4E5D-A2EC-1C727B2948A8}"/>
    <dgm:cxn modelId="{9D3D7E6C-40AA-4CC1-9672-283131D75E01}" srcId="{7DC1C5B0-454F-4FB4-92DA-AA1254100505}" destId="{3D74A978-EB0F-4874-955B-BFCFA0A001CA}" srcOrd="1" destOrd="0" parTransId="{841554E1-6C86-468E-9B26-7D7958BD15B7}" sibTransId="{BAA2C1BA-6372-4637-8618-CB180C924AD5}"/>
    <dgm:cxn modelId="{FF5035C8-2061-455D-BE20-70ACD13C22E8}" type="presOf" srcId="{3D74A978-EB0F-4874-955B-BFCFA0A001CA}" destId="{9CF400D1-7657-42E3-8606-D689F430C66D}" srcOrd="1" destOrd="0" presId="urn:microsoft.com/office/officeart/2005/8/layout/target3"/>
    <dgm:cxn modelId="{1BFC4FCF-F112-4740-8627-AA7C0A4013D4}" srcId="{7DC1C5B0-454F-4FB4-92DA-AA1254100505}" destId="{4D88360C-1665-4891-B819-42511284114D}" srcOrd="2" destOrd="0" parTransId="{44A98DD3-97C0-41B4-B3CD-F3BFF8EA0097}" sibTransId="{FE6B68B1-8C79-4F2E-BB80-1F1925235B53}"/>
    <dgm:cxn modelId="{81197027-C5E9-4FBE-B38E-A854036775B6}" type="presOf" srcId="{A734BE3E-627E-4CBD-9E11-1504F112C794}" destId="{510B9BE0-8F7C-4234-A63C-0E5CFA64E336}" srcOrd="0" destOrd="0" presId="urn:microsoft.com/office/officeart/2005/8/layout/target3"/>
    <dgm:cxn modelId="{371D222F-0CA5-41A6-B1F5-EDB22A2CACE8}" type="presOf" srcId="{2F91E875-1CB2-4B05-B17F-5782B780F883}" destId="{36C3EB5B-2AB9-4D08-8E4E-83CDABD925F9}" srcOrd="0" destOrd="0" presId="urn:microsoft.com/office/officeart/2005/8/layout/target3"/>
    <dgm:cxn modelId="{1ED2A25E-E8B6-4A1E-B9E4-A295E821DCBD}" type="presOf" srcId="{4D88360C-1665-4891-B819-42511284114D}" destId="{A4BEDE93-95EC-4256-8C4D-40CACA0804EC}" srcOrd="1" destOrd="0" presId="urn:microsoft.com/office/officeart/2005/8/layout/target3"/>
    <dgm:cxn modelId="{A54616B0-F22F-428E-8599-3B7462F9C26D}" srcId="{7DC1C5B0-454F-4FB4-92DA-AA1254100505}" destId="{A734BE3E-627E-4CBD-9E11-1504F112C794}" srcOrd="3" destOrd="0" parTransId="{9A380564-0634-4B73-B807-22C34F27C3A3}" sibTransId="{2DC27271-3038-4956-AECD-C0E0BB8756BE}"/>
    <dgm:cxn modelId="{21BF8F5B-FA8B-4AB8-9D8A-82331C4ACE15}" type="presOf" srcId="{A734BE3E-627E-4CBD-9E11-1504F112C794}" destId="{D132AC8A-1A4C-4A53-A3E9-BE286B5C3F1D}" srcOrd="1" destOrd="0" presId="urn:microsoft.com/office/officeart/2005/8/layout/target3"/>
    <dgm:cxn modelId="{3C855659-89E8-49EA-8A60-3A5437A96FBA}" type="presOf" srcId="{4D88360C-1665-4891-B819-42511284114D}" destId="{B9FEFE91-BDE3-49CD-A39F-6998BB85F0E4}" srcOrd="0" destOrd="0" presId="urn:microsoft.com/office/officeart/2005/8/layout/target3"/>
    <dgm:cxn modelId="{BB6865F4-76C5-4E60-B528-B0B2C602B73F}" type="presParOf" srcId="{DEF621B7-FCF3-4BBA-8F53-718ED41B33BF}" destId="{329DBDE9-BB73-4060-8229-7D9AB3C7C62B}" srcOrd="0" destOrd="0" presId="urn:microsoft.com/office/officeart/2005/8/layout/target3"/>
    <dgm:cxn modelId="{7322A25B-997A-4BAE-944E-1F8B99965F39}" type="presParOf" srcId="{DEF621B7-FCF3-4BBA-8F53-718ED41B33BF}" destId="{674CB9AD-781B-48DE-9751-2BB184889566}" srcOrd="1" destOrd="0" presId="urn:microsoft.com/office/officeart/2005/8/layout/target3"/>
    <dgm:cxn modelId="{F6631E10-9949-4815-B821-884CA7ADA9F4}" type="presParOf" srcId="{DEF621B7-FCF3-4BBA-8F53-718ED41B33BF}" destId="{36C3EB5B-2AB9-4D08-8E4E-83CDABD925F9}" srcOrd="2" destOrd="0" presId="urn:microsoft.com/office/officeart/2005/8/layout/target3"/>
    <dgm:cxn modelId="{E93AA2FA-DAAB-4CF3-9370-6D8821150D5F}" type="presParOf" srcId="{DEF621B7-FCF3-4BBA-8F53-718ED41B33BF}" destId="{19665087-C8A9-4B4C-8D5E-0CF3E174EC7A}" srcOrd="3" destOrd="0" presId="urn:microsoft.com/office/officeart/2005/8/layout/target3"/>
    <dgm:cxn modelId="{4094C3F3-BFA1-40B0-87D1-DE47991A075A}" type="presParOf" srcId="{DEF621B7-FCF3-4BBA-8F53-718ED41B33BF}" destId="{4B03B14A-303D-458D-A341-E0BC61BE00CD}" srcOrd="4" destOrd="0" presId="urn:microsoft.com/office/officeart/2005/8/layout/target3"/>
    <dgm:cxn modelId="{58442BA9-FBDE-4F01-8739-E4398A71223E}" type="presParOf" srcId="{DEF621B7-FCF3-4BBA-8F53-718ED41B33BF}" destId="{3C5E5525-BEF3-4453-A6DA-AC748CD6410D}" srcOrd="5" destOrd="0" presId="urn:microsoft.com/office/officeart/2005/8/layout/target3"/>
    <dgm:cxn modelId="{47CD47FE-0711-4482-8896-DA619835A618}" type="presParOf" srcId="{DEF621B7-FCF3-4BBA-8F53-718ED41B33BF}" destId="{0D79C9E9-576C-40C5-9F2E-B28105AFB2F0}" srcOrd="6" destOrd="0" presId="urn:microsoft.com/office/officeart/2005/8/layout/target3"/>
    <dgm:cxn modelId="{F948A7A2-A244-43E1-8B73-EE72CE589C80}" type="presParOf" srcId="{DEF621B7-FCF3-4BBA-8F53-718ED41B33BF}" destId="{5C5CE05D-A22C-413D-B329-FD3425A944FB}" srcOrd="7" destOrd="0" presId="urn:microsoft.com/office/officeart/2005/8/layout/target3"/>
    <dgm:cxn modelId="{FE3AC367-EC63-4AB0-805F-E28D5C078F92}" type="presParOf" srcId="{DEF621B7-FCF3-4BBA-8F53-718ED41B33BF}" destId="{B9FEFE91-BDE3-49CD-A39F-6998BB85F0E4}" srcOrd="8" destOrd="0" presId="urn:microsoft.com/office/officeart/2005/8/layout/target3"/>
    <dgm:cxn modelId="{35995A08-4FD6-4B0E-8D83-E85E5EFD7131}" type="presParOf" srcId="{DEF621B7-FCF3-4BBA-8F53-718ED41B33BF}" destId="{53C5690F-E5FB-40D3-AAC6-273DBC406581}" srcOrd="9" destOrd="0" presId="urn:microsoft.com/office/officeart/2005/8/layout/target3"/>
    <dgm:cxn modelId="{25988322-8B8B-4802-A70B-9177781529FB}" type="presParOf" srcId="{DEF621B7-FCF3-4BBA-8F53-718ED41B33BF}" destId="{D0F7CB77-621A-4DD4-914A-D1D084CBAEDA}" srcOrd="10" destOrd="0" presId="urn:microsoft.com/office/officeart/2005/8/layout/target3"/>
    <dgm:cxn modelId="{54EDFB53-56D0-41A0-9C51-CF90B6C777A0}" type="presParOf" srcId="{DEF621B7-FCF3-4BBA-8F53-718ED41B33BF}" destId="{510B9BE0-8F7C-4234-A63C-0E5CFA64E336}" srcOrd="11" destOrd="0" presId="urn:microsoft.com/office/officeart/2005/8/layout/target3"/>
    <dgm:cxn modelId="{95F53234-075E-4B62-BE05-04093D73E7CB}" type="presParOf" srcId="{DEF621B7-FCF3-4BBA-8F53-718ED41B33BF}" destId="{0A769496-9AD9-4976-8857-81A7C9B179C5}" srcOrd="12" destOrd="0" presId="urn:microsoft.com/office/officeart/2005/8/layout/target3"/>
    <dgm:cxn modelId="{32222038-1DB2-4883-AD9A-C9F3DFE78C3A}" type="presParOf" srcId="{DEF621B7-FCF3-4BBA-8F53-718ED41B33BF}" destId="{9CF400D1-7657-42E3-8606-D689F430C66D}" srcOrd="13" destOrd="0" presId="urn:microsoft.com/office/officeart/2005/8/layout/target3"/>
    <dgm:cxn modelId="{EA86CE90-139A-488D-B17F-3BF263788292}" type="presParOf" srcId="{DEF621B7-FCF3-4BBA-8F53-718ED41B33BF}" destId="{A4BEDE93-95EC-4256-8C4D-40CACA0804EC}" srcOrd="14" destOrd="0" presId="urn:microsoft.com/office/officeart/2005/8/layout/target3"/>
    <dgm:cxn modelId="{DDF01C0F-062A-40FD-A6C0-BA2F4082EE8E}" type="presParOf" srcId="{DEF621B7-FCF3-4BBA-8F53-718ED41B33BF}" destId="{D132AC8A-1A4C-4A53-A3E9-BE286B5C3F1D}" srcOrd="15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B3197-9988-41EB-B53F-539D4CADA5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F654-1B23-4EF8-ACDC-0E0F16AD7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728EC-4860-4CE7-8D63-1CF488630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FC64A3-DAF9-435D-942A-BF0BC2756F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103C-F014-429F-8B87-D90E0CC0EA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4E5A-FECD-4DC8-B170-2773A4A069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0917-2BA9-4F45-815D-0CE063BE4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BF71-DD8A-4389-B694-7ABD38AF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24FE8-3A13-491A-9758-8F3EEDB0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70C6AB-11FE-41D3-BE17-95C4F57F20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D23596-78FB-48C7-AAAC-97BFA3798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782D06-469D-45AA-BA1C-30FF4B1F2F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file:///C:\Users\&#1045;&#1074;&#1075;&#1077;&#1085;\Desktop\&#1055;&#1088;&#1077;&#1079;&#1077;&#1085;&#1090;&#1072;&#1094;&#1080;&#1080;\&#1050;&#1072;&#1082;%20&#1103;%20&#1087;&#1088;&#1086;&#1074;&#1077;&#1083;%20&#1083;&#1077;&#1090;&#1086;\Detskaja_pesnja_-_pro_leto_malyshi_pojut.mp3" TargetMode="Externa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488" y="3571876"/>
          <a:ext cx="4572032" cy="340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59753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Как я провёл лето.</a:t>
            </a:r>
          </a:p>
        </p:txBody>
      </p:sp>
      <p:pic>
        <p:nvPicPr>
          <p:cNvPr id="9" name="Detskaja_pesnja_-_pro_leto_malyshi_poju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9DBDE9-BB73-4060-8229-7D9AB3C7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329DBDE9-BB73-4060-8229-7D9AB3C7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329DBDE9-BB73-4060-8229-7D9AB3C7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C3EB5B-2AB9-4D08-8E4E-83CDABD9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36C3EB5B-2AB9-4D08-8E4E-83CDABD9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36C3EB5B-2AB9-4D08-8E4E-83CDABD9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03B14A-303D-458D-A341-E0BC61BE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4B03B14A-303D-458D-A341-E0BC61BE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4B03B14A-303D-458D-A341-E0BC61BE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5E5525-BEF3-4453-A6DA-AC748CD64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3C5E5525-BEF3-4453-A6DA-AC748CD64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3C5E5525-BEF3-4453-A6DA-AC748CD64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5CE05D-A22C-413D-B329-FD3425A9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5C5CE05D-A22C-413D-B329-FD3425A9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5C5CE05D-A22C-413D-B329-FD3425A94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FEFE91-BDE3-49CD-A39F-6998BB85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B9FEFE91-BDE3-49CD-A39F-6998BB85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B9FEFE91-BDE3-49CD-A39F-6998BB85F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F7CB77-621A-4DD4-914A-D1D084CBA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0F7CB77-621A-4DD4-914A-D1D084CBA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D0F7CB77-621A-4DD4-914A-D1D084CBA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0B9BE0-8F7C-4234-A63C-0E5CFA64E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510B9BE0-8F7C-4234-A63C-0E5CFA64E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510B9BE0-8F7C-4234-A63C-0E5CFA64E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2714644" cy="361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сточник-Бобр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429000"/>
            <a:ext cx="4802190" cy="320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1000108"/>
            <a:ext cx="5111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Здесь насчитывается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21 </a:t>
            </a:r>
            <a:r>
              <a:rPr lang="ru-RU" sz="2800" b="1" dirty="0" smtClean="0">
                <a:solidFill>
                  <a:srgbClr val="FFFF00"/>
                </a:solidFill>
              </a:rPr>
              <a:t>источник ключевых вод.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4884"/>
            <a:ext cx="4726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Главная Чаша источника.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7127875" cy="1871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9EA5D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Я очень весело провёл лето!</a:t>
            </a:r>
          </a:p>
        </p:txBody>
      </p:sp>
      <p:pic>
        <p:nvPicPr>
          <p:cNvPr id="16389" name="Picture 5" descr="baby14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750" y="5373688"/>
            <a:ext cx="12573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643314"/>
            <a:ext cx="9001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aby20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1863" y="476250"/>
            <a:ext cx="2727325" cy="3873500"/>
          </a:xfrm>
          <a:prstGeom prst="rect">
            <a:avLst/>
          </a:prstGeom>
          <a:noFill/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 rot="11120855">
            <a:off x="1109663" y="2535238"/>
            <a:ext cx="5041900" cy="1512887"/>
          </a:xfrm>
          <a:prstGeom prst="wedgeEllipseCallout">
            <a:avLst>
              <a:gd name="adj1" fmla="val -43051"/>
              <a:gd name="adj2" fmla="val 56671"/>
            </a:avLst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35150" y="98107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 rot="459247">
            <a:off x="1258888" y="2997200"/>
            <a:ext cx="4500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chemeClr val="accent2"/>
                </a:solidFill>
              </a:rPr>
              <a:t>А что такое лето?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39750" y="476250"/>
            <a:ext cx="52197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</a:rPr>
              <a:t>Это много света!</a:t>
            </a:r>
          </a:p>
          <a:p>
            <a:r>
              <a:rPr lang="ru-RU" sz="4400" b="1">
                <a:solidFill>
                  <a:schemeClr val="accent2"/>
                </a:solidFill>
              </a:rPr>
              <a:t>Это поле, это лес.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27088" y="4652963"/>
            <a:ext cx="56975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chemeClr val="accent2"/>
                </a:solidFill>
              </a:rPr>
              <a:t>Это тысяча чудес!!!</a:t>
            </a:r>
          </a:p>
        </p:txBody>
      </p:sp>
      <p:pic>
        <p:nvPicPr>
          <p:cNvPr id="3082" name="Picture 10" descr="bar6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5805488"/>
            <a:ext cx="7920038" cy="63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6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40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7158" y="285728"/>
            <a:ext cx="8353425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Этим летом я ходил в пришкольный лагерь.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DSCN0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321849" cy="4429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496" y="2643182"/>
            <a:ext cx="49163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время нахождения в лагере мы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ездили в бассейн, в аэропорт.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Побывали в пожарной части и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ОМОНе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же катались на катерах МЧС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моста на правый берег, ездили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Тувинский национальный музей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еще много чего.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715016"/>
            <a:ext cx="9220178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Мне там очень понравилось!!!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7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7183" y="5214950"/>
            <a:ext cx="88068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</a:rPr>
              <a:t>Это мы всей семьей на озере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Хадын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DSCN0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71480"/>
            <a:ext cx="3000378" cy="4000504"/>
          </a:xfrm>
          <a:prstGeom prst="rect">
            <a:avLst/>
          </a:prstGeom>
        </p:spPr>
      </p:pic>
      <p:pic>
        <p:nvPicPr>
          <p:cNvPr id="6" name="Рисунок 5" descr="DSCN0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000108"/>
            <a:ext cx="4476749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714876" cy="3536157"/>
          </a:xfrm>
          <a:prstGeom prst="rect">
            <a:avLst/>
          </a:prstGeom>
        </p:spPr>
      </p:pic>
      <p:pic>
        <p:nvPicPr>
          <p:cNvPr id="5" name="Рисунок 4" descr="DSCN0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143248"/>
            <a:ext cx="4572000" cy="3214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714356"/>
            <a:ext cx="374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Там мы купались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429132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А это моя собачка, она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тоже купалась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0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3809993" cy="2857495"/>
          </a:xfrm>
          <a:prstGeom prst="rect">
            <a:avLst/>
          </a:prstGeom>
        </p:spPr>
      </p:pic>
      <p:pic>
        <p:nvPicPr>
          <p:cNvPr id="7" name="Рисунок 6" descr="DSCN0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000372"/>
            <a:ext cx="4452970" cy="3339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124" y="1714488"/>
            <a:ext cx="4414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мы с бабушкой и братьями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500570"/>
            <a:ext cx="3224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Собираем грибы в лесу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0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4024309" cy="3018232"/>
          </a:xfrm>
          <a:prstGeom prst="rect">
            <a:avLst/>
          </a:prstGeom>
        </p:spPr>
      </p:pic>
      <p:pic>
        <p:nvPicPr>
          <p:cNvPr id="7" name="Рисунок 6" descr="DSCN0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928670"/>
            <a:ext cx="4786314" cy="3589736"/>
          </a:xfrm>
          <a:prstGeom prst="rect">
            <a:avLst/>
          </a:prstGeom>
        </p:spPr>
      </p:pic>
      <p:pic>
        <p:nvPicPr>
          <p:cNvPr id="8" name="Рисунок 7" descr="DSCN0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714752"/>
            <a:ext cx="3929058" cy="294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857364"/>
            <a:ext cx="72179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Еще этим летом я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отдыхал в деревне.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8a1a0df3de198da50a8cde42231687e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90309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3482585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4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3339678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14876" y="5143512"/>
            <a:ext cx="42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cap="rnd">
                  <a:solidFill>
                    <a:srgbClr val="0070C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Это я на </a:t>
            </a:r>
            <a:r>
              <a:rPr lang="ru-RU" sz="2400" dirty="0" err="1" smtClean="0">
                <a:ln cap="rnd">
                  <a:solidFill>
                    <a:srgbClr val="0070C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Аржаане</a:t>
            </a:r>
            <a:r>
              <a:rPr lang="ru-RU" sz="2400" dirty="0" smtClean="0">
                <a:ln cap="rnd">
                  <a:solidFill>
                    <a:srgbClr val="0070C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 «БОБРЫ»</a:t>
            </a:r>
            <a:endParaRPr lang="ru-RU" sz="2400" dirty="0">
              <a:ln cap="rnd">
                <a:solidFill>
                  <a:srgbClr val="0070C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283</TotalTime>
  <Words>163</Words>
  <Application>Microsoft Office PowerPoint</Application>
  <PresentationFormat>Экран (4:3)</PresentationFormat>
  <Paragraphs>33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Бойко</dc:creator>
  <cp:lastModifiedBy>Евген</cp:lastModifiedBy>
  <cp:revision>22</cp:revision>
  <dcterms:created xsi:type="dcterms:W3CDTF">2005-09-01T13:53:41Z</dcterms:created>
  <dcterms:modified xsi:type="dcterms:W3CDTF">2013-09-09T13:33:50Z</dcterms:modified>
</cp:coreProperties>
</file>