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«Гласные и согласные буквы и звуки»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29356"/>
          </a:xfrm>
        </p:spPr>
        <p:txBody>
          <a:bodyPr>
            <a:normAutofit/>
          </a:bodyPr>
          <a:lstStyle/>
          <a:p>
            <a:r>
              <a:rPr lang="ru-RU" dirty="0" smtClean="0"/>
              <a:t>ПРОГНОЗИРУЕМЫЕ РЕЗУЛЬТАТЫ:</a:t>
            </a:r>
          </a:p>
          <a:p>
            <a:r>
              <a:rPr lang="ru-RU" dirty="0" smtClean="0"/>
              <a:t>Первоклассники смогут проверить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навыка распознавания гласных и согласных звуков по их существенным признакам, умение определять количество букв и звуков в славах.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-52516"/>
            <a:ext cx="5143536" cy="691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я\Рабочий стол\цирк\513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4786346" cy="6853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я\Рабочий стол\цирк\2643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http://festival.1september.ru/articles/510014/img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229600" cy="1143000"/>
          </a:xfrm>
        </p:spPr>
        <p:txBody>
          <a:bodyPr/>
          <a:lstStyle/>
          <a:p>
            <a:r>
              <a:rPr lang="ru-RU" dirty="0" smtClean="0"/>
              <a:t>         СПАСИБО ЗА УРОК!!!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857884" y="1928802"/>
            <a:ext cx="274320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20" y="785794"/>
            <a:ext cx="5286380" cy="5500694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i="1" dirty="0" smtClean="0">
                <a:solidFill>
                  <a:srgbClr val="00B050"/>
                </a:solidFill>
              </a:rPr>
              <a:t>Он швыряет кольца вверх-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Он устроил фейерверк!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Пять, и шесть, и семь колец-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И двенадцать, наконец.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00B050"/>
                </a:solidFill>
              </a:rPr>
              <a:t>А сумеете тринадцать?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00B050"/>
                </a:solidFill>
              </a:rPr>
              <a:t>Надо потренироваться.                                                      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Documents and Settings\я\Рабочий стол\цирк\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3786214" cy="567932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214414" y="1000108"/>
            <a:ext cx="1500198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43042" y="785794"/>
            <a:ext cx="1000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а</a:t>
            </a:r>
            <a:endParaRPr lang="ru-RU" sz="8000" dirty="0"/>
          </a:p>
        </p:txBody>
      </p:sp>
      <p:sp>
        <p:nvSpPr>
          <p:cNvPr id="13" name="Овал 12"/>
          <p:cNvSpPr/>
          <p:nvPr/>
        </p:nvSpPr>
        <p:spPr>
          <a:xfrm>
            <a:off x="3643306" y="857232"/>
            <a:ext cx="1285884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о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000760" y="1357298"/>
            <a:ext cx="1500198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у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00100" y="2857496"/>
            <a:ext cx="1428760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э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215074" y="2928934"/>
            <a:ext cx="1500198" cy="1500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ё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142976" y="4500570"/>
            <a:ext cx="1643074" cy="1500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е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786182" y="4714884"/>
            <a:ext cx="1643074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err="1" smtClean="0">
                <a:solidFill>
                  <a:schemeClr val="tx1"/>
                </a:solidFill>
              </a:rPr>
              <a:t>ю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714612" y="2000240"/>
            <a:ext cx="1500198" cy="1428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err="1" smtClean="0">
                <a:solidFill>
                  <a:schemeClr val="tx1"/>
                </a:solidFill>
              </a:rPr>
              <a:t>ы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572000" y="3071810"/>
            <a:ext cx="1500198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я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286512" y="4929198"/>
            <a:ext cx="1357322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и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571480"/>
            <a:ext cx="3571868" cy="578647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00CC"/>
                </a:solidFill>
              </a:rPr>
              <a:t>Укротитель топ ногой!</a:t>
            </a:r>
          </a:p>
          <a:p>
            <a:r>
              <a:rPr lang="ru-RU" sz="2000" b="1" i="1" dirty="0" smtClean="0">
                <a:solidFill>
                  <a:srgbClr val="0000CC"/>
                </a:solidFill>
              </a:rPr>
              <a:t>Тигр фыркнул- ишь какой!</a:t>
            </a:r>
          </a:p>
          <a:p>
            <a:r>
              <a:rPr lang="ru-RU" sz="2000" b="1" i="1" dirty="0" smtClean="0">
                <a:solidFill>
                  <a:srgbClr val="0000CC"/>
                </a:solidFill>
              </a:rPr>
              <a:t>Укротитель шлёп бичом!</a:t>
            </a:r>
          </a:p>
          <a:p>
            <a:r>
              <a:rPr lang="ru-RU" sz="2000" b="1" i="1" dirty="0" smtClean="0">
                <a:solidFill>
                  <a:srgbClr val="0000CC"/>
                </a:solidFill>
              </a:rPr>
              <a:t>Тигру это нипочём…</a:t>
            </a:r>
          </a:p>
          <a:p>
            <a:r>
              <a:rPr lang="ru-RU" sz="2000" b="1" i="1" dirty="0" smtClean="0">
                <a:solidFill>
                  <a:srgbClr val="0000CC"/>
                </a:solidFill>
              </a:rPr>
              <a:t>Укротитель хлоп хлыстом!</a:t>
            </a:r>
          </a:p>
          <a:p>
            <a:r>
              <a:rPr lang="ru-RU" sz="2000" b="1" i="1" dirty="0" smtClean="0">
                <a:solidFill>
                  <a:srgbClr val="0000CC"/>
                </a:solidFill>
              </a:rPr>
              <a:t>Тигр помахал хвостом.</a:t>
            </a:r>
          </a:p>
          <a:p>
            <a:r>
              <a:rPr lang="ru-RU" sz="2000" b="1" i="1" dirty="0" smtClean="0">
                <a:solidFill>
                  <a:srgbClr val="0000CC"/>
                </a:solidFill>
              </a:rPr>
              <a:t>Укротитель дал пирог…</a:t>
            </a:r>
          </a:p>
          <a:p>
            <a:r>
              <a:rPr lang="ru-RU" sz="2000" b="1" i="1" dirty="0" smtClean="0">
                <a:solidFill>
                  <a:srgbClr val="0000CC"/>
                </a:solidFill>
              </a:rPr>
              <a:t>Тигр сделал кувырок.</a:t>
            </a:r>
            <a:endParaRPr lang="ru-RU" sz="2000" b="1" i="1" dirty="0">
              <a:solidFill>
                <a:srgbClr val="0000CC"/>
              </a:solidFill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32061">
            <a:off x="3162782" y="1095792"/>
            <a:ext cx="5201469" cy="405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 </a:t>
            </a:r>
            <a:r>
              <a:rPr lang="ru-RU" sz="5400" dirty="0" smtClean="0">
                <a:solidFill>
                  <a:srgbClr val="FF0000"/>
                </a:solidFill>
              </a:rPr>
              <a:t>День, кошка, клюква, дом, Лёша, уж, зима, собака, зонт, люди, мячик, чашка.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 rot="21204503">
            <a:off x="230496" y="1790520"/>
            <a:ext cx="3214718" cy="36809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 цирке клоун – высший класс!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В цирке клоун – вот потеха!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Рассмешил серьёзных нас-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Покатились мы от смеха!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00042"/>
            <a:ext cx="5000660" cy="629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4" y="1571612"/>
            <a:ext cx="2743200" cy="4572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28"/>
            <a:ext cx="4152900" cy="622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Коля – 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Пенки –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Семя –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Ел –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Угол –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Шест –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Стал-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173</Words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Тема: «Гласные и согласные буквы и звуки»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        СПАСИБО ЗА УРОК!!!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«Гласные и согласные буквы и звуки»</dc:title>
  <cp:lastModifiedBy>я</cp:lastModifiedBy>
  <cp:revision>9</cp:revision>
  <dcterms:modified xsi:type="dcterms:W3CDTF">2012-05-04T00:07:24Z</dcterms:modified>
</cp:coreProperties>
</file>