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65" r:id="rId2"/>
    <p:sldId id="283" r:id="rId3"/>
    <p:sldId id="284" r:id="rId4"/>
    <p:sldId id="285" r:id="rId5"/>
    <p:sldId id="286" r:id="rId6"/>
    <p:sldId id="268" r:id="rId7"/>
    <p:sldId id="256" r:id="rId8"/>
    <p:sldId id="266" r:id="rId9"/>
    <p:sldId id="267" r:id="rId10"/>
    <p:sldId id="274" r:id="rId11"/>
    <p:sldId id="270" r:id="rId12"/>
    <p:sldId id="273" r:id="rId13"/>
    <p:sldId id="271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CC"/>
    <a:srgbClr val="9900FF"/>
    <a:srgbClr val="008000"/>
    <a:srgbClr val="996600"/>
    <a:srgbClr val="CC6600"/>
    <a:srgbClr val="FFFF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F379F02-BC51-4B86-9A9C-4E2498202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AAA70-5383-43C0-B04D-1EF8E1B17C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41969B-F66B-4219-B217-FB5A38E2205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E45177-CA61-4776-8671-E87E988B4C7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F6FE8-7EB7-41F9-B346-DDF2B82B10A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10285-717A-45BF-BC26-EF151FFB79A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B7AC32-6DB0-4EB3-8724-D873552C845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B2C8B-94E6-426C-A334-DC36D878B64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469FD4-65B0-418D-B4EB-B82758A8753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6A0915-D15F-44B3-803B-A61D8B40BF5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2EBA29-94D6-4C96-89FB-24BD2A8A785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C52477-AE95-4443-9177-C3F904DB44E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6A665-FE2E-4DFD-86C6-1E2AAFF2CCD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A8D07-3E8D-440B-8094-299B5CCC1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11551-52C0-4A70-A041-A477E2301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CEE05-4FD9-4EC8-8BD7-86749D00D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60F0B-3A5F-43AA-BD51-913554395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5EE96-5D5D-43FA-A603-8015CBEB3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D7E89-D8BB-4E8D-B8B5-49E2FD3CD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E371E-D0F7-4884-A48A-00CF22035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CE679-4A1E-4088-B446-D0E35D5F6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1AFC2-C94D-491D-881E-1386FDD1A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77E66-5BA0-443F-991E-ED5EB6D07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6891B-7918-4499-B2D8-6338F555C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171DD7C-6BA8-4613-8D96-11A304109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1" r:id="rId4"/>
    <p:sldLayoutId id="2147483717" r:id="rId5"/>
    <p:sldLayoutId id="2147483712" r:id="rId6"/>
    <p:sldLayoutId id="2147483718" r:id="rId7"/>
    <p:sldLayoutId id="2147483719" r:id="rId8"/>
    <p:sldLayoutId id="2147483720" r:id="rId9"/>
    <p:sldLayoutId id="2147483713" r:id="rId10"/>
    <p:sldLayoutId id="21474837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1" descr="Cloud, Rain, Lightn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810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007836" y="2967335"/>
            <a:ext cx="6602764" cy="36009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SEASONS AND</a:t>
            </a:r>
          </a:p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WEATHER</a:t>
            </a:r>
          </a:p>
          <a:p>
            <a:pPr algn="ctr">
              <a:defRPr/>
            </a:pPr>
            <a:r>
              <a:rPr lang="ru-RU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Учитель английского языка</a:t>
            </a:r>
          </a:p>
          <a:p>
            <a:pPr algn="ctr">
              <a:defRPr/>
            </a:pPr>
            <a:r>
              <a:rPr lang="ru-RU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МОУ-» Маметьевская СОШ» </a:t>
            </a:r>
          </a:p>
          <a:p>
            <a:pPr algn="ctr">
              <a:defRPr/>
            </a:pPr>
            <a:r>
              <a:rPr lang="ru-RU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Альметьевского района </a:t>
            </a:r>
          </a:p>
          <a:p>
            <a:pPr algn="ctr">
              <a:defRPr/>
            </a:pPr>
            <a:r>
              <a:rPr lang="ru-RU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Республики Татарстан</a:t>
            </a:r>
          </a:p>
          <a:p>
            <a:pPr algn="ctr">
              <a:defRPr/>
            </a:pPr>
            <a:r>
              <a:rPr lang="ru-RU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Рамазанова Лилия </a:t>
            </a:r>
            <a:r>
              <a:rPr lang="ru-RU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Амирзяновна</a:t>
            </a:r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>
                <a:latin typeface="Bodoni MT Black" pitchFamily="18" charset="0"/>
              </a:rPr>
              <a:t>It is cold.</a:t>
            </a:r>
          </a:p>
        </p:txBody>
      </p:sp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26670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8000" b="1" kern="10">
                <a:ln w="317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Bodoni MT Black"/>
              </a:rPr>
              <a:t>cold</a:t>
            </a:r>
            <a:endParaRPr lang="ru-RU" sz="8000" b="1" kern="10">
              <a:ln w="31750">
                <a:solidFill>
                  <a:schemeClr val="bg1"/>
                </a:solidFill>
                <a:round/>
                <a:headEnd/>
                <a:tailEnd/>
              </a:ln>
              <a:solidFill>
                <a:srgbClr val="7030A0"/>
              </a:solidFill>
            </a:endParaRPr>
          </a:p>
        </p:txBody>
      </p:sp>
      <p:pic>
        <p:nvPicPr>
          <p:cNvPr id="19460" name="Picture 7" descr="Woman Wearing Coat and Scar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84188"/>
            <a:ext cx="1560513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>
                <a:latin typeface="Bodoni MT Black" pitchFamily="18" charset="0"/>
              </a:rPr>
              <a:t>It is windy.</a:t>
            </a:r>
          </a:p>
        </p:txBody>
      </p:sp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2514600" y="22860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8000" b="1" kern="10">
                <a:ln w="317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D2A010"/>
                </a:solidFill>
                <a:latin typeface="Bodoni MT Black"/>
              </a:rPr>
              <a:t>windy</a:t>
            </a:r>
            <a:endParaRPr lang="ru-RU" sz="8000" b="1" kern="10">
              <a:ln w="31750">
                <a:solidFill>
                  <a:schemeClr val="bg1"/>
                </a:solidFill>
                <a:round/>
                <a:headEnd/>
                <a:tailEnd/>
              </a:ln>
              <a:solidFill>
                <a:srgbClr val="D2A010"/>
              </a:solidFill>
            </a:endParaRPr>
          </a:p>
        </p:txBody>
      </p:sp>
      <p:pic>
        <p:nvPicPr>
          <p:cNvPr id="20484" name="Picture 6" descr="Man Chasing Hat - W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609600"/>
            <a:ext cx="294798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>
                <a:latin typeface="Bodoni MT Black" pitchFamily="18" charset="0"/>
              </a:rPr>
              <a:t>It is raining.</a:t>
            </a:r>
          </a:p>
        </p:txBody>
      </p:sp>
      <p:sp>
        <p:nvSpPr>
          <p:cNvPr id="21507" name="WordArt 4"/>
          <p:cNvSpPr>
            <a:spLocks noChangeArrowheads="1" noChangeShapeType="1" noTextEdit="1"/>
          </p:cNvSpPr>
          <p:nvPr/>
        </p:nvSpPr>
        <p:spPr bwMode="auto">
          <a:xfrm>
            <a:off x="2590800" y="2247900"/>
            <a:ext cx="41338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8000" kern="10">
                <a:ln w="317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raining</a:t>
            </a:r>
            <a:endParaRPr lang="ru-RU" sz="8000" kern="10">
              <a:ln w="31750">
                <a:solidFill>
                  <a:schemeClr val="bg1"/>
                </a:solidFill>
                <a:round/>
                <a:headEnd/>
                <a:tailEnd/>
              </a:ln>
              <a:solidFill>
                <a:srgbClr val="FF6600"/>
              </a:solidFill>
              <a:latin typeface="Arial Black"/>
            </a:endParaRPr>
          </a:p>
        </p:txBody>
      </p:sp>
      <p:pic>
        <p:nvPicPr>
          <p:cNvPr id="21508" name="Picture 9" descr="Woman Wearing Raincoat and Carrying an Umbrel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609600"/>
            <a:ext cx="13366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>
                <a:latin typeface="Bodoni MT Black" pitchFamily="18" charset="0"/>
              </a:rPr>
              <a:t>  It </a:t>
            </a:r>
            <a:r>
              <a:rPr lang="en-US" sz="3600" b="1" dirty="0">
                <a:latin typeface="Bodoni MT Black" pitchFamily="18" charset="0"/>
              </a:rPr>
              <a:t>is snowing.</a:t>
            </a:r>
          </a:p>
        </p:txBody>
      </p:sp>
      <p:sp>
        <p:nvSpPr>
          <p:cNvPr id="22531" name="WordArt 4"/>
          <p:cNvSpPr>
            <a:spLocks noChangeArrowheads="1" noChangeShapeType="1" noTextEdit="1"/>
          </p:cNvSpPr>
          <p:nvPr/>
        </p:nvSpPr>
        <p:spPr bwMode="auto">
          <a:xfrm>
            <a:off x="26670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8000" kern="10">
                <a:ln w="31750">
                  <a:solidFill>
                    <a:srgbClr val="C0C0C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snowing</a:t>
            </a:r>
            <a:endParaRPr lang="ru-RU" sz="8000" kern="10">
              <a:ln w="31750">
                <a:solidFill>
                  <a:srgbClr val="C0C0C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pic>
        <p:nvPicPr>
          <p:cNvPr id="22532" name="Picture 11" descr="Man Building a Snow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609600"/>
            <a:ext cx="1908175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NA0040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267200"/>
            <a:ext cx="2706688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>
                <a:latin typeface="Bodoni MT Black" pitchFamily="18" charset="0"/>
              </a:rPr>
              <a:t>It is sunny.</a:t>
            </a:r>
          </a:p>
        </p:txBody>
      </p:sp>
      <p:pic>
        <p:nvPicPr>
          <p:cNvPr id="23555" name="Picture 10" descr="Man Walking in City with Sunsh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609600"/>
            <a:ext cx="2698750" cy="276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2590800" y="19050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8000" b="1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33CCCC"/>
                </a:solidFill>
                <a:latin typeface="Bodoni MT Black"/>
              </a:rPr>
              <a:t>sunny</a:t>
            </a:r>
            <a:endParaRPr lang="ru-RU" sz="8000" b="1" kern="10">
              <a:ln w="38100">
                <a:solidFill>
                  <a:schemeClr val="bg1"/>
                </a:solidFill>
                <a:round/>
                <a:headEnd/>
                <a:tailEnd/>
              </a:ln>
              <a:solidFill>
                <a:srgbClr val="33CC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>
                <a:latin typeface="Bodoni MT Black" pitchFamily="18" charset="0"/>
              </a:rPr>
              <a:t>There is a tornado.</a:t>
            </a:r>
          </a:p>
        </p:txBody>
      </p:sp>
      <p:sp>
        <p:nvSpPr>
          <p:cNvPr id="24579" name="WordArt 5"/>
          <p:cNvSpPr>
            <a:spLocks noChangeArrowheads="1" noChangeShapeType="1" noTextEdit="1"/>
          </p:cNvSpPr>
          <p:nvPr/>
        </p:nvSpPr>
        <p:spPr bwMode="auto">
          <a:xfrm>
            <a:off x="2667000" y="20574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80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 Black"/>
              </a:rPr>
              <a:t>tornado</a:t>
            </a:r>
            <a:endParaRPr lang="ru-RU" sz="8000" kern="10">
              <a:ln w="38100">
                <a:solidFill>
                  <a:schemeClr val="bg1"/>
                </a:solidFill>
                <a:round/>
                <a:headEnd/>
                <a:tailEnd/>
              </a:ln>
              <a:solidFill>
                <a:srgbClr val="800080"/>
              </a:solidFill>
              <a:latin typeface="Arial Black"/>
            </a:endParaRPr>
          </a:p>
        </p:txBody>
      </p:sp>
      <p:pic>
        <p:nvPicPr>
          <p:cNvPr id="24580" name="Picture 8" descr="Twister Touching 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81000"/>
            <a:ext cx="2743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>
                <a:latin typeface="Bodoni MT Black" pitchFamily="18" charset="0"/>
              </a:rPr>
              <a:t>It is smoggy.</a:t>
            </a:r>
          </a:p>
        </p:txBody>
      </p:sp>
      <p:sp>
        <p:nvSpPr>
          <p:cNvPr id="25603" name="WordArt 4"/>
          <p:cNvSpPr>
            <a:spLocks noChangeArrowheads="1" noChangeShapeType="1" noTextEdit="1"/>
          </p:cNvSpPr>
          <p:nvPr/>
        </p:nvSpPr>
        <p:spPr bwMode="auto">
          <a:xfrm>
            <a:off x="2667000" y="22479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80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latin typeface="Arial Black"/>
              </a:rPr>
              <a:t>smoggy</a:t>
            </a:r>
            <a:endParaRPr lang="ru-RU" sz="8000" kern="10">
              <a:ln w="38100">
                <a:solidFill>
                  <a:schemeClr val="bg1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25604" name="Picture 11" descr="Factory Smoke Stacks Creating Pollu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09600"/>
            <a:ext cx="1449388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04800" y="4191000"/>
            <a:ext cx="86868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Bodoni MT Black" pitchFamily="18" charset="0"/>
              </a:rPr>
              <a:t>  It’s raining.</a:t>
            </a:r>
            <a:endParaRPr lang="ru-RU" dirty="0"/>
          </a:p>
        </p:txBody>
      </p:sp>
      <p:pic>
        <p:nvPicPr>
          <p:cNvPr id="4" name="Picture 4" descr="j017254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1066800"/>
            <a:ext cx="4876800" cy="2819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Bodoni MT Black" pitchFamily="18" charset="0"/>
              </a:rPr>
              <a:t>There is a thunderstorm</a:t>
            </a:r>
            <a:endParaRPr lang="ru-RU" b="1" dirty="0"/>
          </a:p>
        </p:txBody>
      </p:sp>
      <p:pic>
        <p:nvPicPr>
          <p:cNvPr id="27651" name="Picture 2" descr="C:\Documents and Settings\user\Мои документы\thunderstorm-CT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>
          <a:xfrm>
            <a:off x="2819400" y="2667000"/>
            <a:ext cx="3048000" cy="21066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015" t="23752" r="9773" b="22266"/>
          <a:stretch>
            <a:fillRect/>
          </a:stretch>
        </p:blipFill>
        <p:spPr>
          <a:xfrm>
            <a:off x="2057400" y="1524000"/>
            <a:ext cx="4648200" cy="3276600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                   There is a rainbow.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676" name="Прямоугольник 4"/>
          <p:cNvSpPr>
            <a:spLocks noChangeArrowheads="1"/>
          </p:cNvSpPr>
          <p:nvPr/>
        </p:nvSpPr>
        <p:spPr bwMode="auto">
          <a:xfrm rot="10800000" flipV="1">
            <a:off x="2209800" y="2058988"/>
            <a:ext cx="2936875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FF0000"/>
              </a:solidFill>
              <a:latin typeface="Bodoni MT Black" pitchFamily="18" charset="0"/>
            </a:endParaRPr>
          </a:p>
          <a:p>
            <a:endParaRPr lang="en-US">
              <a:solidFill>
                <a:srgbClr val="FF0000"/>
              </a:solidFill>
              <a:latin typeface="Bodoni MT Black" pitchFamily="18" charset="0"/>
            </a:endParaRPr>
          </a:p>
          <a:p>
            <a:endParaRPr lang="en-US">
              <a:solidFill>
                <a:srgbClr val="FF0000"/>
              </a:solidFill>
              <a:latin typeface="Bodoni MT Black" pitchFamily="18" charset="0"/>
            </a:endParaRPr>
          </a:p>
          <a:p>
            <a:endParaRPr lang="en-US">
              <a:solidFill>
                <a:srgbClr val="FF0000"/>
              </a:solidFill>
              <a:latin typeface="Bodoni MT Black" pitchFamily="18" charset="0"/>
            </a:endParaRPr>
          </a:p>
          <a:p>
            <a:endParaRPr lang="en-US">
              <a:solidFill>
                <a:srgbClr val="FF0000"/>
              </a:solidFill>
              <a:latin typeface="Bodoni MT Black" pitchFamily="18" charset="0"/>
            </a:endParaRPr>
          </a:p>
          <a:p>
            <a:endParaRPr lang="en-US">
              <a:solidFill>
                <a:srgbClr val="FF0000"/>
              </a:solidFill>
              <a:latin typeface="Bodoni MT Black" pitchFamily="18" charset="0"/>
            </a:endParaRPr>
          </a:p>
          <a:p>
            <a:endParaRPr lang="en-US">
              <a:solidFill>
                <a:srgbClr val="FF0000"/>
              </a:solidFill>
              <a:latin typeface="Bodoni MT Black" pitchFamily="18" charset="0"/>
            </a:endParaRPr>
          </a:p>
          <a:p>
            <a:endParaRPr lang="en-US">
              <a:solidFill>
                <a:srgbClr val="FF0000"/>
              </a:solidFill>
              <a:latin typeface="Bodoni MT Black" pitchFamily="18" charset="0"/>
            </a:endParaRPr>
          </a:p>
          <a:p>
            <a:endParaRPr lang="en-US">
              <a:solidFill>
                <a:srgbClr val="FF0000"/>
              </a:solidFill>
              <a:latin typeface="Bodoni MT Black" pitchFamily="18" charset="0"/>
            </a:endParaRPr>
          </a:p>
          <a:p>
            <a:r>
              <a:rPr lang="en-US">
                <a:solidFill>
                  <a:srgbClr val="FF0000"/>
                </a:solidFill>
                <a:latin typeface="Bodoni MT Black" pitchFamily="18" charset="0"/>
              </a:rPr>
              <a:t>                                    </a:t>
            </a:r>
            <a:r>
              <a:rPr lang="en-US" sz="4000" b="1">
                <a:solidFill>
                  <a:srgbClr val="FF0000"/>
                </a:solidFill>
                <a:latin typeface="Bodoni MT Black" pitchFamily="18" charset="0"/>
              </a:rPr>
              <a:t>rainbow</a:t>
            </a:r>
            <a:endParaRPr lang="ru-RU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                   </a:t>
            </a:r>
            <a:r>
              <a:rPr lang="en-US" b="1" dirty="0" smtClean="0">
                <a:latin typeface="Bodoni MT Black" pitchFamily="18" charset="0"/>
              </a:rPr>
              <a:t>It’s summer.</a:t>
            </a:r>
            <a:endParaRPr lang="ru-RU" b="1" dirty="0"/>
          </a:p>
        </p:txBody>
      </p:sp>
      <p:pic>
        <p:nvPicPr>
          <p:cNvPr id="11267" name="Picture 2" descr="C:\Documents and Settings\user\Мои документы\summer-CT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1981200"/>
            <a:ext cx="4267200" cy="3810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Bodoni MT Black" pitchFamily="18" charset="0"/>
              </a:rPr>
              <a:t>There is a lightning</a:t>
            </a:r>
            <a:endParaRPr lang="ru-RU" dirty="0"/>
          </a:p>
        </p:txBody>
      </p:sp>
      <p:pic>
        <p:nvPicPr>
          <p:cNvPr id="296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556" t="18605" r="5556" b="18605"/>
          <a:stretch>
            <a:fillRect/>
          </a:stretch>
        </p:blipFill>
        <p:spPr>
          <a:xfrm>
            <a:off x="2590800" y="2667000"/>
            <a:ext cx="3657600" cy="2286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Bodoni MT Black" pitchFamily="18" charset="0"/>
              </a:rPr>
              <a:t>It’s autumn.</a:t>
            </a:r>
            <a:endParaRPr lang="ru-RU" b="1" dirty="0"/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615" r="3847" b="19565"/>
          <a:stretch>
            <a:fillRect/>
          </a:stretch>
        </p:blipFill>
        <p:spPr>
          <a:xfrm>
            <a:off x="838200" y="1447800"/>
            <a:ext cx="3429000" cy="2819400"/>
          </a:xfrm>
          <a:noFill/>
        </p:spPr>
      </p:pic>
      <p:pic>
        <p:nvPicPr>
          <p:cNvPr id="12292" name="Picture 5" descr="MCj023260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581400"/>
            <a:ext cx="265430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  </a:t>
            </a:r>
            <a:r>
              <a:rPr lang="en-US" b="1" dirty="0" smtClean="0">
                <a:latin typeface="Bodoni MT Black" pitchFamily="18" charset="0"/>
              </a:rPr>
              <a:t>It’s winter.</a:t>
            </a:r>
            <a:endParaRPr lang="ru-RU" b="1" dirty="0"/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557" t="12280" r="6557" b="12280"/>
          <a:stretch>
            <a:fillRect/>
          </a:stretch>
        </p:blipFill>
        <p:spPr>
          <a:xfrm>
            <a:off x="4800600" y="3124200"/>
            <a:ext cx="4038600" cy="3276600"/>
          </a:xfrm>
          <a:noFill/>
        </p:spPr>
      </p:pic>
      <p:pic>
        <p:nvPicPr>
          <p:cNvPr id="13316" name="Picture 4" descr="MCPE07665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0"/>
            <a:ext cx="2590800" cy="317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Bodoni MT Black" pitchFamily="18" charset="0"/>
              </a:rPr>
              <a:t>It’s spring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14339" name="Picture 4" descr="MCj0199479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553200" y="3581400"/>
            <a:ext cx="1277938" cy="1814513"/>
          </a:xfrm>
        </p:spPr>
      </p:pic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 l="15625" t="6667" b="4443"/>
          <a:stretch>
            <a:fillRect/>
          </a:stretch>
        </p:blipFill>
        <p:spPr bwMode="auto">
          <a:xfrm>
            <a:off x="1066800" y="1905000"/>
            <a:ext cx="3352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 cstate="print"/>
          <a:srcRect l="15625" t="6667" b="4443"/>
          <a:stretch>
            <a:fillRect/>
          </a:stretch>
        </p:blipFill>
        <p:spPr bwMode="auto">
          <a:xfrm>
            <a:off x="1219200" y="2057400"/>
            <a:ext cx="3352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458200" cy="9144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400" b="1" dirty="0" smtClean="0">
                <a:latin typeface="Bodoni MT Black" pitchFamily="18" charset="0"/>
              </a:rPr>
              <a:t>It is hot.</a:t>
            </a:r>
            <a:endParaRPr lang="en-US" sz="4400" b="1" dirty="0">
              <a:latin typeface="Bodoni MT Black" pitchFamily="18" charset="0"/>
            </a:endParaRPr>
          </a:p>
        </p:txBody>
      </p:sp>
      <p:pic>
        <p:nvPicPr>
          <p:cNvPr id="15363" name="Picture 5" descr="S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609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Hot Eart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04800"/>
            <a:ext cx="17589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WordArt 4"/>
          <p:cNvSpPr>
            <a:spLocks noChangeArrowheads="1" noChangeShapeType="1" noTextEdit="1"/>
          </p:cNvSpPr>
          <p:nvPr/>
        </p:nvSpPr>
        <p:spPr bwMode="auto">
          <a:xfrm>
            <a:off x="2743200" y="22098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8000" kern="10">
                <a:ln w="317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hot</a:t>
            </a:r>
            <a:endParaRPr lang="ru-RU" sz="8000" kern="10">
              <a:ln w="31750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pic>
        <p:nvPicPr>
          <p:cNvPr id="11" name="Picture 6" descr="PE00542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343400"/>
            <a:ext cx="2133600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81000"/>
            <a:ext cx="2265363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>
                <a:latin typeface="Bodoni MT Black" pitchFamily="18" charset="0"/>
              </a:rPr>
              <a:t>It is warm.</a:t>
            </a:r>
          </a:p>
        </p:txBody>
      </p:sp>
      <p:sp>
        <p:nvSpPr>
          <p:cNvPr id="16387" name="WordArt 5"/>
          <p:cNvSpPr>
            <a:spLocks noChangeArrowheads="1" noChangeShapeType="1" noTextEdit="1"/>
          </p:cNvSpPr>
          <p:nvPr/>
        </p:nvSpPr>
        <p:spPr bwMode="auto">
          <a:xfrm>
            <a:off x="2438400" y="22098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8000" kern="10">
                <a:ln w="317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Arial Black"/>
              </a:rPr>
              <a:t>warm</a:t>
            </a:r>
            <a:endParaRPr lang="ru-RU" sz="8000" kern="10">
              <a:ln w="31750">
                <a:solidFill>
                  <a:schemeClr val="bg1"/>
                </a:solidFill>
                <a:round/>
                <a:headEnd/>
                <a:tailEnd/>
              </a:ln>
              <a:solidFill>
                <a:srgbClr val="00B0F0"/>
              </a:solidFill>
              <a:latin typeface="Arial Black"/>
            </a:endParaRPr>
          </a:p>
        </p:txBody>
      </p:sp>
      <p:pic>
        <p:nvPicPr>
          <p:cNvPr id="16388" name="Picture 10" descr="Kids Picn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533400"/>
            <a:ext cx="2632075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0" descr="Kids Picn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685800"/>
            <a:ext cx="2632075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WordArt 5"/>
          <p:cNvSpPr>
            <a:spLocks noChangeArrowheads="1" noChangeShapeType="1" noTextEdit="1"/>
          </p:cNvSpPr>
          <p:nvPr/>
        </p:nvSpPr>
        <p:spPr bwMode="auto">
          <a:xfrm>
            <a:off x="2590800" y="23622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20000"/>
                <a:gd name="adj2" fmla="val 0"/>
              </a:avLst>
            </a:prstTxWarp>
          </a:bodyPr>
          <a:lstStyle/>
          <a:p>
            <a:pPr algn="ctr"/>
            <a:r>
              <a:rPr lang="en-US" sz="8000" kern="10">
                <a:ln w="317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Arial Black"/>
              </a:rPr>
              <a:t>warm</a:t>
            </a:r>
            <a:endParaRPr lang="ru-RU" sz="8000" kern="10">
              <a:ln w="31750">
                <a:solidFill>
                  <a:schemeClr val="bg1"/>
                </a:solidFill>
                <a:round/>
                <a:headEnd/>
                <a:tailEnd/>
              </a:ln>
              <a:solidFill>
                <a:srgbClr val="00B0F0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>
                <a:latin typeface="Bodoni MT Black" pitchFamily="18" charset="0"/>
              </a:rPr>
              <a:t>It is cool.</a:t>
            </a:r>
          </a:p>
        </p:txBody>
      </p:sp>
      <p:sp>
        <p:nvSpPr>
          <p:cNvPr id="17411" name="WordArt 4"/>
          <p:cNvSpPr>
            <a:spLocks noChangeArrowheads="1" noChangeShapeType="1" noTextEdit="1"/>
          </p:cNvSpPr>
          <p:nvPr/>
        </p:nvSpPr>
        <p:spPr bwMode="auto">
          <a:xfrm>
            <a:off x="2667000" y="20574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8000" kern="10">
                <a:ln w="317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 Black"/>
              </a:rPr>
              <a:t>cool</a:t>
            </a:r>
            <a:endParaRPr lang="ru-RU" sz="8000" kern="10">
              <a:ln w="31750">
                <a:solidFill>
                  <a:schemeClr val="bg1"/>
                </a:solidFill>
                <a:round/>
                <a:headEnd/>
                <a:tailEnd/>
              </a:ln>
              <a:solidFill>
                <a:srgbClr val="008000"/>
              </a:solidFill>
              <a:latin typeface="Arial Black"/>
            </a:endParaRPr>
          </a:p>
        </p:txBody>
      </p:sp>
      <p:pic>
        <p:nvPicPr>
          <p:cNvPr id="17412" name="Picture 9" descr="Couple at an Outside Caf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57200"/>
            <a:ext cx="20732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>
                <a:latin typeface="Bodoni MT Black" pitchFamily="18" charset="0"/>
              </a:rPr>
              <a:t>It is freezing.</a:t>
            </a:r>
          </a:p>
        </p:txBody>
      </p:sp>
      <p:sp>
        <p:nvSpPr>
          <p:cNvPr id="18435" name="WordArt 4"/>
          <p:cNvSpPr>
            <a:spLocks noChangeArrowheads="1" noChangeShapeType="1" noTextEdit="1"/>
          </p:cNvSpPr>
          <p:nvPr/>
        </p:nvSpPr>
        <p:spPr bwMode="auto">
          <a:xfrm>
            <a:off x="2667000" y="22479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8000" kern="10">
                <a:ln w="317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 Black"/>
              </a:rPr>
              <a:t>freezing</a:t>
            </a:r>
            <a:endParaRPr lang="ru-RU" sz="8000" kern="10">
              <a:ln w="31750">
                <a:solidFill>
                  <a:schemeClr val="bg1"/>
                </a:solidFill>
                <a:round/>
                <a:headEnd/>
                <a:tailEnd/>
              </a:ln>
              <a:solidFill>
                <a:srgbClr val="002060"/>
              </a:solidFill>
              <a:latin typeface="Arial Black"/>
            </a:endParaRPr>
          </a:p>
        </p:txBody>
      </p:sp>
      <p:pic>
        <p:nvPicPr>
          <p:cNvPr id="18436" name="Picture 6" descr="Man with Thermome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685800"/>
            <a:ext cx="187166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317</TotalTime>
  <Words>125</Words>
  <Application>Microsoft Office PowerPoint</Application>
  <PresentationFormat>Экран (4:3)</PresentationFormat>
  <Paragraphs>71</Paragraphs>
  <Slides>20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Book Antiqua</vt:lpstr>
      <vt:lpstr>Arial</vt:lpstr>
      <vt:lpstr>Franklin Gothic Medium</vt:lpstr>
      <vt:lpstr>Franklin Gothic Book</vt:lpstr>
      <vt:lpstr>Wingdings 2</vt:lpstr>
      <vt:lpstr>Bodoni MT Black</vt:lpstr>
      <vt:lpstr>Трек</vt:lpstr>
      <vt:lpstr>Слайд 1</vt:lpstr>
      <vt:lpstr>                      It’s summer.</vt:lpstr>
      <vt:lpstr>It’s autumn.</vt:lpstr>
      <vt:lpstr>  It’s winter.</vt:lpstr>
      <vt:lpstr>It’s spring.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 It’s raining.</vt:lpstr>
      <vt:lpstr>There is a thunderstorm</vt:lpstr>
      <vt:lpstr>                      There is a rainbow. </vt:lpstr>
      <vt:lpstr>There is a lightning</vt:lpstr>
    </vt:vector>
  </TitlesOfParts>
  <Company> 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Seasons and weather</dc:title>
  <dc:creator>Ramazanova Liliya</dc:creator>
  <cp:lastModifiedBy>Admin</cp:lastModifiedBy>
  <cp:revision>73</cp:revision>
  <dcterms:created xsi:type="dcterms:W3CDTF">2009-09-10T05:44:33Z</dcterms:created>
  <dcterms:modified xsi:type="dcterms:W3CDTF">2011-11-23T06:39:11Z</dcterms:modified>
</cp:coreProperties>
</file>