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3DC77-E514-4D95-8DA8-4C5E26F483F8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DC77-E514-4D95-8DA8-4C5E26F483F8}" type="datetimeFigureOut">
              <a:rPr lang="ru-RU" smtClean="0"/>
              <a:pPr/>
              <a:t>25.04.2009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B2BC-AB10-4F9E-97FE-B070CFAF5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4">
                    <a:lumMod val="75000"/>
                  </a:schemeClr>
                </a:solidFill>
              </a:rPr>
              <a:t>ИНФУЗОРИЯ ТУФЕЛЬКА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786322"/>
            <a:ext cx="3571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Разработал:</a:t>
            </a:r>
          </a:p>
          <a:p>
            <a:r>
              <a:rPr lang="ru-RU" dirty="0" smtClean="0"/>
              <a:t>Учитель биологии </a:t>
            </a:r>
          </a:p>
          <a:p>
            <a:r>
              <a:rPr lang="ru-RU" dirty="0" smtClean="0"/>
              <a:t>МОУ «Первомайская СОШ»</a:t>
            </a:r>
          </a:p>
          <a:p>
            <a:r>
              <a:rPr lang="ru-RU" dirty="0" smtClean="0"/>
              <a:t>Истринского района, МО.</a:t>
            </a:r>
          </a:p>
          <a:p>
            <a:r>
              <a:rPr lang="ru-RU" dirty="0" smtClean="0"/>
              <a:t>Лесонен Петр Петрович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071810"/>
            <a:ext cx="4419621" cy="354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3577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86439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СРЕДА ОБИТАНИЯ И ВНЕШНЕЕ СТРОЕНИЕ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1285860"/>
            <a:ext cx="38576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Инфузория туфелька обитает в пресных водоемах. Тело ее длиной около 0,5 мм, имеет веретеновидную форму, отдаленно напоминающую туфлю. Передвигаются тупым концом вперед, развивая скорость 2,5 мм в секунду.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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807249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80010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СТРОЕНИЕ ИНФУЗОРИИ-ТУФЕЛЬКИ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ловой процесс у инфузор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564360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835824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РАЗМНОЖЕНИЕ ИНФУЗОРИИ-ТУФЕЛЬКИ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57950" y="1428736"/>
            <a:ext cx="228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 – бесполое размножение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Б – половое размножение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Работа\Биология\Рисунки по биологии\Зоология\Одноклеточные\Инфузории\Стентор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2460639" cy="2722576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Мои документы\Работа\Биология\Рисунки по биологии\Зоология\Одноклеточные\Инфузории\Стилонихия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857364"/>
            <a:ext cx="2224100" cy="2833703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Мои документы\Работа\Биология\Рисунки по биологии\Зоология\Одноклеточные\Инфузории\Сувойка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857496"/>
            <a:ext cx="2065350" cy="32337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35824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МНОГООБРАЗИЕ ИНФУЗОРИЙ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450057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СТЕНТОР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00562" y="621508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СУВОЙКА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4643446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СТИЛОНИХИЯ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75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2009-04-25T12:15:43Z</dcterms:created>
  <dcterms:modified xsi:type="dcterms:W3CDTF">2009-04-25T12:55:20Z</dcterms:modified>
</cp:coreProperties>
</file>