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D26B7-FDC1-4709-B12A-7DCA80CE4BF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3CD063-776A-494B-8BD7-0C82640812D4}">
      <dgm:prSet phldrT="[Текст]" custT="1"/>
      <dgm:spPr/>
      <dgm:t>
        <a:bodyPr/>
        <a:lstStyle/>
        <a:p>
          <a:r>
            <a:rPr lang="ru-RU" sz="2400" b="1" dirty="0" smtClean="0"/>
            <a:t>Темы будут известны перед экзаменом</a:t>
          </a:r>
          <a:endParaRPr lang="ru-RU" sz="2400" b="1" dirty="0"/>
        </a:p>
      </dgm:t>
    </dgm:pt>
    <dgm:pt modelId="{492F5E74-333C-422D-8131-49B5D747A23F}" type="parTrans" cxnId="{0EF0A39E-6B67-454D-8971-B2D3E63A9460}">
      <dgm:prSet/>
      <dgm:spPr/>
      <dgm:t>
        <a:bodyPr/>
        <a:lstStyle/>
        <a:p>
          <a:endParaRPr lang="ru-RU"/>
        </a:p>
      </dgm:t>
    </dgm:pt>
    <dgm:pt modelId="{CF15966F-9BF1-4AB9-83B4-5A69CDBEB9DB}" type="sibTrans" cxnId="{0EF0A39E-6B67-454D-8971-B2D3E63A9460}">
      <dgm:prSet/>
      <dgm:spPr/>
      <dgm:t>
        <a:bodyPr/>
        <a:lstStyle/>
        <a:p>
          <a:endParaRPr lang="ru-RU"/>
        </a:p>
      </dgm:t>
    </dgm:pt>
    <dgm:pt modelId="{D6B7B326-73E6-4712-A066-AAD47901EC44}">
      <dgm:prSet phldrT="[Текст]" custT="1"/>
      <dgm:spPr/>
      <dgm:t>
        <a:bodyPr/>
        <a:lstStyle/>
        <a:p>
          <a:r>
            <a:rPr lang="ru-RU" sz="2400" b="1" dirty="0" smtClean="0"/>
            <a:t>В настоящее время ориентируемся на предложенные направления</a:t>
          </a:r>
          <a:endParaRPr lang="ru-RU" sz="2400" b="1" dirty="0"/>
        </a:p>
      </dgm:t>
    </dgm:pt>
    <dgm:pt modelId="{6FF3D156-5781-41F8-A8BB-CE168D15D4BC}" type="parTrans" cxnId="{1CC30633-5753-4018-B5AD-61FC69297DD0}">
      <dgm:prSet/>
      <dgm:spPr/>
      <dgm:t>
        <a:bodyPr/>
        <a:lstStyle/>
        <a:p>
          <a:endParaRPr lang="ru-RU"/>
        </a:p>
      </dgm:t>
    </dgm:pt>
    <dgm:pt modelId="{38000507-EF7D-447D-A713-31C284512984}" type="sibTrans" cxnId="{1CC30633-5753-4018-B5AD-61FC69297DD0}">
      <dgm:prSet/>
      <dgm:spPr/>
      <dgm:t>
        <a:bodyPr/>
        <a:lstStyle/>
        <a:p>
          <a:endParaRPr lang="ru-RU"/>
        </a:p>
      </dgm:t>
    </dgm:pt>
    <dgm:pt modelId="{C5EC3B35-CA5C-4568-B949-2EDF05E0B68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800" dirty="0" smtClean="0"/>
            <a:t>Нет  конкретного списка произведений</a:t>
          </a:r>
          <a:endParaRPr lang="ru-RU" sz="2800" dirty="0"/>
        </a:p>
      </dgm:t>
    </dgm:pt>
    <dgm:pt modelId="{77648228-A36A-4907-B98F-28703BD55841}" type="parTrans" cxnId="{0A6E76C0-959B-410B-9195-AD843A889712}">
      <dgm:prSet/>
      <dgm:spPr/>
      <dgm:t>
        <a:bodyPr/>
        <a:lstStyle/>
        <a:p>
          <a:endParaRPr lang="ru-RU"/>
        </a:p>
      </dgm:t>
    </dgm:pt>
    <dgm:pt modelId="{94EB0EA8-A071-4391-922D-EF2A2F4127B4}" type="sibTrans" cxnId="{0A6E76C0-959B-410B-9195-AD843A889712}">
      <dgm:prSet/>
      <dgm:spPr/>
      <dgm:t>
        <a:bodyPr/>
        <a:lstStyle/>
        <a:p>
          <a:endParaRPr lang="ru-RU"/>
        </a:p>
      </dgm:t>
    </dgm:pt>
    <dgm:pt modelId="{1395BDCF-5A4D-42C8-9125-A7D5D1898E47}">
      <dgm:prSet phldrT="[Текст]" custT="1"/>
      <dgm:spPr/>
      <dgm:t>
        <a:bodyPr/>
        <a:lstStyle/>
        <a:p>
          <a:r>
            <a:rPr lang="ru-RU" sz="2400" b="1" dirty="0" smtClean="0"/>
            <a:t>Ориентируемся на Кодификатор элементов содержания и требований к уровню подготовки выпускников общеобразовательных учреждений для проведения ЕГЭ  по ЛИТЕРАТУРЕ </a:t>
          </a:r>
          <a:endParaRPr lang="ru-RU" sz="2400" b="1" dirty="0"/>
        </a:p>
      </dgm:t>
    </dgm:pt>
    <dgm:pt modelId="{5B71EBB4-F68E-4861-A487-9507B34EF83D}" type="parTrans" cxnId="{969DC3F8-F9A2-4CCC-AA74-DA48D55C5977}">
      <dgm:prSet/>
      <dgm:spPr/>
      <dgm:t>
        <a:bodyPr/>
        <a:lstStyle/>
        <a:p>
          <a:endParaRPr lang="ru-RU"/>
        </a:p>
      </dgm:t>
    </dgm:pt>
    <dgm:pt modelId="{0C111AF1-45B8-435B-8AD4-0F0D35B20485}" type="sibTrans" cxnId="{969DC3F8-F9A2-4CCC-AA74-DA48D55C5977}">
      <dgm:prSet/>
      <dgm:spPr/>
      <dgm:t>
        <a:bodyPr/>
        <a:lstStyle/>
        <a:p>
          <a:endParaRPr lang="ru-RU"/>
        </a:p>
      </dgm:t>
    </dgm:pt>
    <dgm:pt modelId="{6335CCC3-C009-48AA-B3D7-1FC7293A2C4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800" dirty="0" smtClean="0"/>
            <a:t>Нет критериев оценивания сочинения</a:t>
          </a:r>
          <a:endParaRPr lang="ru-RU" sz="2800" dirty="0"/>
        </a:p>
      </dgm:t>
    </dgm:pt>
    <dgm:pt modelId="{9C2C68E5-DD0B-423B-A4A5-30B3A0BBB309}" type="parTrans" cxnId="{42A7EE8B-FDB6-44FC-A5F0-5936F80EFF7F}">
      <dgm:prSet/>
      <dgm:spPr/>
      <dgm:t>
        <a:bodyPr/>
        <a:lstStyle/>
        <a:p>
          <a:endParaRPr lang="ru-RU"/>
        </a:p>
      </dgm:t>
    </dgm:pt>
    <dgm:pt modelId="{2390A6E3-34A1-4BC0-9F7D-5A1CA890396E}" type="sibTrans" cxnId="{42A7EE8B-FDB6-44FC-A5F0-5936F80EFF7F}">
      <dgm:prSet/>
      <dgm:spPr/>
      <dgm:t>
        <a:bodyPr/>
        <a:lstStyle/>
        <a:p>
          <a:endParaRPr lang="ru-RU"/>
        </a:p>
      </dgm:t>
    </dgm:pt>
    <dgm:pt modelId="{5F0EAD74-23F4-4EDA-A16A-A43CFDBAF1B2}">
      <dgm:prSet phldrT="[Текст]" custT="1"/>
      <dgm:spPr/>
      <dgm:t>
        <a:bodyPr/>
        <a:lstStyle/>
        <a:p>
          <a:r>
            <a:rPr lang="ru-RU" sz="2400" b="1" dirty="0" smtClean="0"/>
            <a:t>Адаптируем известные нам критерии оценивания  сочинений  ЕГЭ по литературе (профиль) в соответствии с  целями итогового сочинения (базовый уровень)</a:t>
          </a:r>
          <a:endParaRPr lang="ru-RU" sz="2400" b="1" dirty="0"/>
        </a:p>
      </dgm:t>
    </dgm:pt>
    <dgm:pt modelId="{0BADD69D-EA9F-43BD-BC97-819DB3C4C36F}" type="sibTrans" cxnId="{23406995-8181-44DC-89DC-0B8DC22E089C}">
      <dgm:prSet/>
      <dgm:spPr/>
      <dgm:t>
        <a:bodyPr/>
        <a:lstStyle/>
        <a:p>
          <a:endParaRPr lang="ru-RU"/>
        </a:p>
      </dgm:t>
    </dgm:pt>
    <dgm:pt modelId="{844427B7-0DD9-4FE0-84FC-33DE9C63BE0C}" type="parTrans" cxnId="{23406995-8181-44DC-89DC-0B8DC22E089C}">
      <dgm:prSet/>
      <dgm:spPr/>
      <dgm:t>
        <a:bodyPr/>
        <a:lstStyle/>
        <a:p>
          <a:endParaRPr lang="ru-RU"/>
        </a:p>
      </dgm:t>
    </dgm:pt>
    <dgm:pt modelId="{9A6CC624-870F-48B6-B9DD-2752B89BA2E4}">
      <dgm:prSet phldrT="[Текст]" custT="1"/>
      <dgm:spPr>
        <a:solidFill>
          <a:srgbClr val="002060"/>
        </a:solidFill>
      </dgm:spPr>
      <dgm:t>
        <a:bodyPr/>
        <a:lstStyle/>
        <a:p>
          <a:pPr algn="ctr"/>
          <a:r>
            <a:rPr lang="ru-RU" sz="2800" dirty="0" smtClean="0"/>
            <a:t>Нет формулировок конкретных тем</a:t>
          </a:r>
          <a:endParaRPr lang="ru-RU" sz="2800" dirty="0"/>
        </a:p>
      </dgm:t>
    </dgm:pt>
    <dgm:pt modelId="{9F8E8B25-8DD4-4919-BE24-119BDBE64546}" type="sibTrans" cxnId="{2340376C-D424-4798-B0C2-9A78EC5BCF3C}">
      <dgm:prSet/>
      <dgm:spPr/>
      <dgm:t>
        <a:bodyPr/>
        <a:lstStyle/>
        <a:p>
          <a:endParaRPr lang="ru-RU"/>
        </a:p>
      </dgm:t>
    </dgm:pt>
    <dgm:pt modelId="{E0DF071D-2C77-4CE7-8098-662029A07FED}" type="parTrans" cxnId="{2340376C-D424-4798-B0C2-9A78EC5BCF3C}">
      <dgm:prSet/>
      <dgm:spPr/>
      <dgm:t>
        <a:bodyPr/>
        <a:lstStyle/>
        <a:p>
          <a:endParaRPr lang="ru-RU"/>
        </a:p>
      </dgm:t>
    </dgm:pt>
    <dgm:pt modelId="{926F57A9-74DA-4787-A1D5-0674AFF01FBC}" type="pres">
      <dgm:prSet presAssocID="{26DD26B7-FDC1-4709-B12A-7DCA80CE4B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B787BF-87C8-4E84-B14E-9CBB9A2725A9}" type="pres">
      <dgm:prSet presAssocID="{9A6CC624-870F-48B6-B9DD-2752B89BA2E4}" presName="linNode" presStyleCnt="0"/>
      <dgm:spPr/>
    </dgm:pt>
    <dgm:pt modelId="{F02ED104-927D-4B5D-9B52-FB4371EDBE12}" type="pres">
      <dgm:prSet presAssocID="{9A6CC624-870F-48B6-B9DD-2752B89BA2E4}" presName="parentText" presStyleLbl="node1" presStyleIdx="0" presStyleCnt="3" custScaleY="107730" custLinFactNeighborX="-76" custLinFactNeighborY="-30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C49EE-4670-436E-AFF8-9F9E70E502F4}" type="pres">
      <dgm:prSet presAssocID="{9A6CC624-870F-48B6-B9DD-2752B89BA2E4}" presName="descendantText" presStyleLbl="alignAccFollowNode1" presStyleIdx="0" presStyleCnt="3" custScaleY="127526" custLinFactNeighborX="666" custLinFactNeighborY="-23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E3B64-1D7B-4247-9528-3AB639DBB540}" type="pres">
      <dgm:prSet presAssocID="{9F8E8B25-8DD4-4919-BE24-119BDBE64546}" presName="sp" presStyleCnt="0"/>
      <dgm:spPr/>
    </dgm:pt>
    <dgm:pt modelId="{F0D1CFC6-3E7B-4D63-BFBF-57201471FAE1}" type="pres">
      <dgm:prSet presAssocID="{C5EC3B35-CA5C-4568-B949-2EDF05E0B681}" presName="linNode" presStyleCnt="0"/>
      <dgm:spPr/>
    </dgm:pt>
    <dgm:pt modelId="{C9FD4CAF-0ADE-4750-8E73-CEDFFFEA5CC3}" type="pres">
      <dgm:prSet presAssocID="{C5EC3B35-CA5C-4568-B949-2EDF05E0B681}" presName="parentText" presStyleLbl="node1" presStyleIdx="1" presStyleCnt="3" custScaleY="117594" custLinFactNeighborX="-76" custLinFactNeighborY="38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B8D76-8B60-40A5-B562-3DE046F5603C}" type="pres">
      <dgm:prSet presAssocID="{C5EC3B35-CA5C-4568-B949-2EDF05E0B681}" presName="descendantText" presStyleLbl="alignAccFollowNode1" presStyleIdx="1" presStyleCnt="3" custScaleY="159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81763-053B-4FD1-8519-491251027A17}" type="pres">
      <dgm:prSet presAssocID="{94EB0EA8-A071-4391-922D-EF2A2F4127B4}" presName="sp" presStyleCnt="0"/>
      <dgm:spPr/>
    </dgm:pt>
    <dgm:pt modelId="{93CB419E-DED8-46E0-848E-5CCAC466FA91}" type="pres">
      <dgm:prSet presAssocID="{6335CCC3-C009-48AA-B3D7-1FC7293A2C44}" presName="linNode" presStyleCnt="0"/>
      <dgm:spPr/>
    </dgm:pt>
    <dgm:pt modelId="{542B26F6-70EA-4BF2-8306-5C13EAAE5715}" type="pres">
      <dgm:prSet presAssocID="{6335CCC3-C009-48AA-B3D7-1FC7293A2C4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F7333-099B-45D9-864E-DAED190DC56D}" type="pres">
      <dgm:prSet presAssocID="{6335CCC3-C009-48AA-B3D7-1FC7293A2C44}" presName="descendantText" presStyleLbl="alignAccFollowNode1" presStyleIdx="2" presStyleCnt="3" custScaleY="142652" custLinFactNeighborX="3386" custLinFactNeighborY="3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15768C-BCB5-4075-829A-5EDBB20B9AE0}" type="presOf" srcId="{26DD26B7-FDC1-4709-B12A-7DCA80CE4BF2}" destId="{926F57A9-74DA-4787-A1D5-0674AFF01FBC}" srcOrd="0" destOrd="0" presId="urn:microsoft.com/office/officeart/2005/8/layout/vList5"/>
    <dgm:cxn modelId="{23406995-8181-44DC-89DC-0B8DC22E089C}" srcId="{6335CCC3-C009-48AA-B3D7-1FC7293A2C44}" destId="{5F0EAD74-23F4-4EDA-A16A-A43CFDBAF1B2}" srcOrd="0" destOrd="0" parTransId="{844427B7-0DD9-4FE0-84FC-33DE9C63BE0C}" sibTransId="{0BADD69D-EA9F-43BD-BC97-819DB3C4C36F}"/>
    <dgm:cxn modelId="{099F582E-7840-4C36-8F5B-4FD7147B893C}" type="presOf" srcId="{9A6CC624-870F-48B6-B9DD-2752B89BA2E4}" destId="{F02ED104-927D-4B5D-9B52-FB4371EDBE12}" srcOrd="0" destOrd="0" presId="urn:microsoft.com/office/officeart/2005/8/layout/vList5"/>
    <dgm:cxn modelId="{48667A52-6603-4BFA-B139-6CC91574C9D6}" type="presOf" srcId="{C5EC3B35-CA5C-4568-B949-2EDF05E0B681}" destId="{C9FD4CAF-0ADE-4750-8E73-CEDFFFEA5CC3}" srcOrd="0" destOrd="0" presId="urn:microsoft.com/office/officeart/2005/8/layout/vList5"/>
    <dgm:cxn modelId="{0A6E76C0-959B-410B-9195-AD843A889712}" srcId="{26DD26B7-FDC1-4709-B12A-7DCA80CE4BF2}" destId="{C5EC3B35-CA5C-4568-B949-2EDF05E0B681}" srcOrd="1" destOrd="0" parTransId="{77648228-A36A-4907-B98F-28703BD55841}" sibTransId="{94EB0EA8-A071-4391-922D-EF2A2F4127B4}"/>
    <dgm:cxn modelId="{2340376C-D424-4798-B0C2-9A78EC5BCF3C}" srcId="{26DD26B7-FDC1-4709-B12A-7DCA80CE4BF2}" destId="{9A6CC624-870F-48B6-B9DD-2752B89BA2E4}" srcOrd="0" destOrd="0" parTransId="{E0DF071D-2C77-4CE7-8098-662029A07FED}" sibTransId="{9F8E8B25-8DD4-4919-BE24-119BDBE64546}"/>
    <dgm:cxn modelId="{969DC3F8-F9A2-4CCC-AA74-DA48D55C5977}" srcId="{C5EC3B35-CA5C-4568-B949-2EDF05E0B681}" destId="{1395BDCF-5A4D-42C8-9125-A7D5D1898E47}" srcOrd="0" destOrd="0" parTransId="{5B71EBB4-F68E-4861-A487-9507B34EF83D}" sibTransId="{0C111AF1-45B8-435B-8AD4-0F0D35B20485}"/>
    <dgm:cxn modelId="{42A7EE8B-FDB6-44FC-A5F0-5936F80EFF7F}" srcId="{26DD26B7-FDC1-4709-B12A-7DCA80CE4BF2}" destId="{6335CCC3-C009-48AA-B3D7-1FC7293A2C44}" srcOrd="2" destOrd="0" parTransId="{9C2C68E5-DD0B-423B-A4A5-30B3A0BBB309}" sibTransId="{2390A6E3-34A1-4BC0-9F7D-5A1CA890396E}"/>
    <dgm:cxn modelId="{FC2824B7-4E66-4AC8-9423-EC015884CB2C}" type="presOf" srcId="{1395BDCF-5A4D-42C8-9125-A7D5D1898E47}" destId="{E88B8D76-8B60-40A5-B562-3DE046F5603C}" srcOrd="0" destOrd="0" presId="urn:microsoft.com/office/officeart/2005/8/layout/vList5"/>
    <dgm:cxn modelId="{462A270F-23CE-4967-A10A-52A037753CE4}" type="presOf" srcId="{5F0EAD74-23F4-4EDA-A16A-A43CFDBAF1B2}" destId="{3A4F7333-099B-45D9-864E-DAED190DC56D}" srcOrd="0" destOrd="0" presId="urn:microsoft.com/office/officeart/2005/8/layout/vList5"/>
    <dgm:cxn modelId="{D44E8DBD-1105-4B2F-9FA3-5C99386CFB8E}" type="presOf" srcId="{6335CCC3-C009-48AA-B3D7-1FC7293A2C44}" destId="{542B26F6-70EA-4BF2-8306-5C13EAAE5715}" srcOrd="0" destOrd="0" presId="urn:microsoft.com/office/officeart/2005/8/layout/vList5"/>
    <dgm:cxn modelId="{E363DE82-748F-46B9-A48A-95BA826E9BEF}" type="presOf" srcId="{D6B7B326-73E6-4712-A066-AAD47901EC44}" destId="{B55C49EE-4670-436E-AFF8-9F9E70E502F4}" srcOrd="0" destOrd="1" presId="urn:microsoft.com/office/officeart/2005/8/layout/vList5"/>
    <dgm:cxn modelId="{71FC24D5-73AA-42B3-9ED0-F1F0349D54D8}" type="presOf" srcId="{E23CD063-776A-494B-8BD7-0C82640812D4}" destId="{B55C49EE-4670-436E-AFF8-9F9E70E502F4}" srcOrd="0" destOrd="0" presId="urn:microsoft.com/office/officeart/2005/8/layout/vList5"/>
    <dgm:cxn modelId="{0EF0A39E-6B67-454D-8971-B2D3E63A9460}" srcId="{9A6CC624-870F-48B6-B9DD-2752B89BA2E4}" destId="{E23CD063-776A-494B-8BD7-0C82640812D4}" srcOrd="0" destOrd="0" parTransId="{492F5E74-333C-422D-8131-49B5D747A23F}" sibTransId="{CF15966F-9BF1-4AB9-83B4-5A69CDBEB9DB}"/>
    <dgm:cxn modelId="{1CC30633-5753-4018-B5AD-61FC69297DD0}" srcId="{9A6CC624-870F-48B6-B9DD-2752B89BA2E4}" destId="{D6B7B326-73E6-4712-A066-AAD47901EC44}" srcOrd="1" destOrd="0" parTransId="{6FF3D156-5781-41F8-A8BB-CE168D15D4BC}" sibTransId="{38000507-EF7D-447D-A713-31C284512984}"/>
    <dgm:cxn modelId="{6C67B018-8B94-45BD-B2A4-D67BDC8B628D}" type="presParOf" srcId="{926F57A9-74DA-4787-A1D5-0674AFF01FBC}" destId="{17B787BF-87C8-4E84-B14E-9CBB9A2725A9}" srcOrd="0" destOrd="0" presId="urn:microsoft.com/office/officeart/2005/8/layout/vList5"/>
    <dgm:cxn modelId="{A39C2442-5292-4D8A-A297-552AA3C64A4F}" type="presParOf" srcId="{17B787BF-87C8-4E84-B14E-9CBB9A2725A9}" destId="{F02ED104-927D-4B5D-9B52-FB4371EDBE12}" srcOrd="0" destOrd="0" presId="urn:microsoft.com/office/officeart/2005/8/layout/vList5"/>
    <dgm:cxn modelId="{4C53BB05-8738-4612-AA95-9D3142D92596}" type="presParOf" srcId="{17B787BF-87C8-4E84-B14E-9CBB9A2725A9}" destId="{B55C49EE-4670-436E-AFF8-9F9E70E502F4}" srcOrd="1" destOrd="0" presId="urn:microsoft.com/office/officeart/2005/8/layout/vList5"/>
    <dgm:cxn modelId="{ACFFBAB3-2F6A-4448-9111-278AC6C2DC6D}" type="presParOf" srcId="{926F57A9-74DA-4787-A1D5-0674AFF01FBC}" destId="{F56E3B64-1D7B-4247-9528-3AB639DBB540}" srcOrd="1" destOrd="0" presId="urn:microsoft.com/office/officeart/2005/8/layout/vList5"/>
    <dgm:cxn modelId="{766C7602-145E-49BC-A79B-78097D0C39AD}" type="presParOf" srcId="{926F57A9-74DA-4787-A1D5-0674AFF01FBC}" destId="{F0D1CFC6-3E7B-4D63-BFBF-57201471FAE1}" srcOrd="2" destOrd="0" presId="urn:microsoft.com/office/officeart/2005/8/layout/vList5"/>
    <dgm:cxn modelId="{F6C58B01-280E-453A-B1A2-7F4B833F8041}" type="presParOf" srcId="{F0D1CFC6-3E7B-4D63-BFBF-57201471FAE1}" destId="{C9FD4CAF-0ADE-4750-8E73-CEDFFFEA5CC3}" srcOrd="0" destOrd="0" presId="urn:microsoft.com/office/officeart/2005/8/layout/vList5"/>
    <dgm:cxn modelId="{B33395B9-6276-405E-AB69-2E1ADC87DD04}" type="presParOf" srcId="{F0D1CFC6-3E7B-4D63-BFBF-57201471FAE1}" destId="{E88B8D76-8B60-40A5-B562-3DE046F5603C}" srcOrd="1" destOrd="0" presId="urn:microsoft.com/office/officeart/2005/8/layout/vList5"/>
    <dgm:cxn modelId="{2B33D396-68E4-4E90-B747-ECFDE68EA62E}" type="presParOf" srcId="{926F57A9-74DA-4787-A1D5-0674AFF01FBC}" destId="{2F181763-053B-4FD1-8519-491251027A17}" srcOrd="3" destOrd="0" presId="urn:microsoft.com/office/officeart/2005/8/layout/vList5"/>
    <dgm:cxn modelId="{36E15B5F-1449-471C-8756-75F753773604}" type="presParOf" srcId="{926F57A9-74DA-4787-A1D5-0674AFF01FBC}" destId="{93CB419E-DED8-46E0-848E-5CCAC466FA91}" srcOrd="4" destOrd="0" presId="urn:microsoft.com/office/officeart/2005/8/layout/vList5"/>
    <dgm:cxn modelId="{D14E677F-2DB6-479A-83B2-1112C5262B43}" type="presParOf" srcId="{93CB419E-DED8-46E0-848E-5CCAC466FA91}" destId="{542B26F6-70EA-4BF2-8306-5C13EAAE5715}" srcOrd="0" destOrd="0" presId="urn:microsoft.com/office/officeart/2005/8/layout/vList5"/>
    <dgm:cxn modelId="{1A6FD4A1-8E87-436A-A446-89EA3BF91643}" type="presParOf" srcId="{93CB419E-DED8-46E0-848E-5CCAC466FA91}" destId="{3A4F7333-099B-45D9-864E-DAED190DC5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7B989C-B585-419D-98F2-4BF77F197FB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75A86-EB95-44AA-A720-2E332D658D57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1 шаг</a:t>
          </a:r>
          <a:endParaRPr lang="ru-RU" dirty="0"/>
        </a:p>
      </dgm:t>
    </dgm:pt>
    <dgm:pt modelId="{A06FFB06-F7FD-44E4-9413-D16C7F5B44AB}" type="parTrans" cxnId="{9E04691C-9A9A-492A-BE64-862FA487320E}">
      <dgm:prSet/>
      <dgm:spPr/>
      <dgm:t>
        <a:bodyPr/>
        <a:lstStyle/>
        <a:p>
          <a:endParaRPr lang="ru-RU"/>
        </a:p>
      </dgm:t>
    </dgm:pt>
    <dgm:pt modelId="{5587A318-9FA0-4E0F-8DD1-D91CEA17033E}" type="sibTrans" cxnId="{9E04691C-9A9A-492A-BE64-862FA487320E}">
      <dgm:prSet/>
      <dgm:spPr/>
      <dgm:t>
        <a:bodyPr/>
        <a:lstStyle/>
        <a:p>
          <a:endParaRPr lang="ru-RU"/>
        </a:p>
      </dgm:t>
    </dgm:pt>
    <dgm:pt modelId="{DC97C924-19A5-4C2F-9242-E2AAF3820750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2 шаг</a:t>
          </a:r>
          <a:endParaRPr lang="ru-RU" dirty="0"/>
        </a:p>
      </dgm:t>
    </dgm:pt>
    <dgm:pt modelId="{4C3CB05D-678E-4022-87D7-8B39EA1584A7}" type="parTrans" cxnId="{E534DCDE-9881-4DEE-AAA5-2699B5AC5969}">
      <dgm:prSet/>
      <dgm:spPr/>
      <dgm:t>
        <a:bodyPr/>
        <a:lstStyle/>
        <a:p>
          <a:endParaRPr lang="ru-RU"/>
        </a:p>
      </dgm:t>
    </dgm:pt>
    <dgm:pt modelId="{6DE25368-1BD7-402E-BE17-9EF16299A49E}" type="sibTrans" cxnId="{E534DCDE-9881-4DEE-AAA5-2699B5AC5969}">
      <dgm:prSet/>
      <dgm:spPr/>
      <dgm:t>
        <a:bodyPr/>
        <a:lstStyle/>
        <a:p>
          <a:endParaRPr lang="ru-RU"/>
        </a:p>
      </dgm:t>
    </dgm:pt>
    <dgm:pt modelId="{1392ECBE-7CCE-4D1F-9902-B5D06FD9DB38}">
      <dgm:prSet phldrT="[Текст]" custT="1"/>
      <dgm:spPr/>
      <dgm:t>
        <a:bodyPr/>
        <a:lstStyle/>
        <a:p>
          <a:r>
            <a:rPr lang="ru-RU" sz="2400" b="1" dirty="0" smtClean="0"/>
            <a:t>Определить круг вопросов по следующим направлениям аксиологии:</a:t>
          </a:r>
          <a:endParaRPr lang="ru-RU" sz="2400" b="1" dirty="0"/>
        </a:p>
      </dgm:t>
    </dgm:pt>
    <dgm:pt modelId="{75AA8EB3-543E-4898-806E-85E6A860BA4E}" type="parTrans" cxnId="{F8AD5F61-B5DD-4CDC-BCD0-D1A2D774DF2F}">
      <dgm:prSet/>
      <dgm:spPr/>
      <dgm:t>
        <a:bodyPr/>
        <a:lstStyle/>
        <a:p>
          <a:endParaRPr lang="ru-RU"/>
        </a:p>
      </dgm:t>
    </dgm:pt>
    <dgm:pt modelId="{6FF1F608-9AA7-42D8-AD6D-0DA038E11278}" type="sibTrans" cxnId="{F8AD5F61-B5DD-4CDC-BCD0-D1A2D774DF2F}">
      <dgm:prSet/>
      <dgm:spPr/>
      <dgm:t>
        <a:bodyPr/>
        <a:lstStyle/>
        <a:p>
          <a:endParaRPr lang="ru-RU"/>
        </a:p>
      </dgm:t>
    </dgm:pt>
    <dgm:pt modelId="{077EE2FE-0EEE-44A7-A4AA-93DE2AAA840B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3 шаг</a:t>
          </a:r>
          <a:endParaRPr lang="ru-RU" dirty="0"/>
        </a:p>
      </dgm:t>
    </dgm:pt>
    <dgm:pt modelId="{0030D112-92A9-413E-8EAF-C5F499AB1335}" type="parTrans" cxnId="{7DCA84E4-128C-47C9-BA3F-D623F91DCDB2}">
      <dgm:prSet/>
      <dgm:spPr/>
      <dgm:t>
        <a:bodyPr/>
        <a:lstStyle/>
        <a:p>
          <a:endParaRPr lang="ru-RU"/>
        </a:p>
      </dgm:t>
    </dgm:pt>
    <dgm:pt modelId="{DEBBE26E-C2FA-4182-B0A2-62A41DC18B36}" type="sibTrans" cxnId="{7DCA84E4-128C-47C9-BA3F-D623F91DCDB2}">
      <dgm:prSet/>
      <dgm:spPr/>
      <dgm:t>
        <a:bodyPr/>
        <a:lstStyle/>
        <a:p>
          <a:endParaRPr lang="ru-RU"/>
        </a:p>
      </dgm:t>
    </dgm:pt>
    <dgm:pt modelId="{C6C831C1-14C4-4DF3-B3B0-3997A370A065}">
      <dgm:prSet phldrT="[Текст]" custT="1"/>
      <dgm:spPr/>
      <dgm:t>
        <a:bodyPr/>
        <a:lstStyle/>
        <a:p>
          <a:r>
            <a:rPr lang="ru-RU" sz="2400" b="1" dirty="0" smtClean="0"/>
            <a:t>Определить круг произведений </a:t>
          </a:r>
          <a:endParaRPr lang="ru-RU" sz="2400" b="1" dirty="0"/>
        </a:p>
      </dgm:t>
    </dgm:pt>
    <dgm:pt modelId="{DA9F4019-6793-458B-AA43-E56EBB1F89CC}" type="parTrans" cxnId="{33698575-DF46-454E-B817-CE47ED5B96F8}">
      <dgm:prSet/>
      <dgm:spPr/>
      <dgm:t>
        <a:bodyPr/>
        <a:lstStyle/>
        <a:p>
          <a:endParaRPr lang="ru-RU"/>
        </a:p>
      </dgm:t>
    </dgm:pt>
    <dgm:pt modelId="{2127F270-3488-495E-BF94-380732D4363A}" type="sibTrans" cxnId="{33698575-DF46-454E-B817-CE47ED5B96F8}">
      <dgm:prSet/>
      <dgm:spPr/>
      <dgm:t>
        <a:bodyPr/>
        <a:lstStyle/>
        <a:p>
          <a:endParaRPr lang="ru-RU"/>
        </a:p>
      </dgm:t>
    </dgm:pt>
    <dgm:pt modelId="{C42FE528-7A2D-438A-9F58-527759A28549}">
      <dgm:prSet custT="1"/>
      <dgm:spPr/>
      <dgm:t>
        <a:bodyPr/>
        <a:lstStyle/>
        <a:p>
          <a:r>
            <a:rPr lang="ru-RU" sz="2400" b="1" dirty="0" smtClean="0"/>
            <a:t>Прочитать и обсудить с выпускниками  рассказ Л.Н.Толстого «Чем люди живы»?</a:t>
          </a:r>
          <a:endParaRPr lang="ru-RU" sz="2400" b="1" dirty="0"/>
        </a:p>
      </dgm:t>
    </dgm:pt>
    <dgm:pt modelId="{857C401E-8754-41D4-B600-E7EA402D9BB7}" type="parTrans" cxnId="{D639A580-CF76-4EB5-A919-65DDAECEC097}">
      <dgm:prSet/>
      <dgm:spPr/>
      <dgm:t>
        <a:bodyPr/>
        <a:lstStyle/>
        <a:p>
          <a:endParaRPr lang="ru-RU"/>
        </a:p>
      </dgm:t>
    </dgm:pt>
    <dgm:pt modelId="{AF4B27D0-6131-4BFA-810D-AA5C0A607E63}" type="sibTrans" cxnId="{D639A580-CF76-4EB5-A919-65DDAECEC097}">
      <dgm:prSet/>
      <dgm:spPr/>
      <dgm:t>
        <a:bodyPr/>
        <a:lstStyle/>
        <a:p>
          <a:endParaRPr lang="ru-RU"/>
        </a:p>
      </dgm:t>
    </dgm:pt>
    <dgm:pt modelId="{ED79ACD2-D650-4C6D-ACCC-E1EDFD428C9D}">
      <dgm:prSet phldrT="[Текст]" custT="1"/>
      <dgm:spPr/>
      <dgm:t>
        <a:bodyPr/>
        <a:lstStyle/>
        <a:p>
          <a:r>
            <a:rPr lang="ru-RU" sz="2400" b="1" dirty="0" smtClean="0"/>
            <a:t>Что есть истина? (Ценности познавательные)</a:t>
          </a:r>
          <a:endParaRPr lang="ru-RU" sz="2400" b="1" dirty="0"/>
        </a:p>
      </dgm:t>
    </dgm:pt>
    <dgm:pt modelId="{2E4AEE14-D3C5-45FA-A343-08267EF90B12}" type="parTrans" cxnId="{276FD9EB-7DCE-44DE-BED1-64CC4E7E4FE6}">
      <dgm:prSet/>
      <dgm:spPr/>
      <dgm:t>
        <a:bodyPr/>
        <a:lstStyle/>
        <a:p>
          <a:endParaRPr lang="ru-RU"/>
        </a:p>
      </dgm:t>
    </dgm:pt>
    <dgm:pt modelId="{1DF55341-BB70-4886-8B09-8E42E2DF38E6}" type="sibTrans" cxnId="{276FD9EB-7DCE-44DE-BED1-64CC4E7E4FE6}">
      <dgm:prSet/>
      <dgm:spPr/>
      <dgm:t>
        <a:bodyPr/>
        <a:lstStyle/>
        <a:p>
          <a:endParaRPr lang="ru-RU"/>
        </a:p>
      </dgm:t>
    </dgm:pt>
    <dgm:pt modelId="{D7A60B45-0416-42A7-B494-AE59F3672F1F}">
      <dgm:prSet phldrT="[Текст]" custT="1"/>
      <dgm:spPr/>
      <dgm:t>
        <a:bodyPr/>
        <a:lstStyle/>
        <a:p>
          <a:r>
            <a:rPr lang="ru-RU" sz="2400" b="1" dirty="0" smtClean="0"/>
            <a:t>Что есть добро? (Ценности нравственные)</a:t>
          </a:r>
          <a:endParaRPr lang="ru-RU" sz="2400" b="1" dirty="0"/>
        </a:p>
      </dgm:t>
    </dgm:pt>
    <dgm:pt modelId="{90ED1869-3ABB-46AE-A3F4-9F59E4872F7D}" type="parTrans" cxnId="{E5E35130-68F3-4CDD-9A22-04BE89BD390B}">
      <dgm:prSet/>
      <dgm:spPr/>
      <dgm:t>
        <a:bodyPr/>
        <a:lstStyle/>
        <a:p>
          <a:endParaRPr lang="ru-RU"/>
        </a:p>
      </dgm:t>
    </dgm:pt>
    <dgm:pt modelId="{ECF86259-E1A9-492C-A84B-853FAB2204A1}" type="sibTrans" cxnId="{E5E35130-68F3-4CDD-9A22-04BE89BD390B}">
      <dgm:prSet/>
      <dgm:spPr/>
      <dgm:t>
        <a:bodyPr/>
        <a:lstStyle/>
        <a:p>
          <a:endParaRPr lang="ru-RU"/>
        </a:p>
      </dgm:t>
    </dgm:pt>
    <dgm:pt modelId="{3814EE29-919F-42E8-995D-3A72845099E2}">
      <dgm:prSet phldrT="[Текст]" custT="1"/>
      <dgm:spPr/>
      <dgm:t>
        <a:bodyPr/>
        <a:lstStyle/>
        <a:p>
          <a:r>
            <a:rPr lang="ru-RU" sz="2400" b="1" dirty="0" smtClean="0"/>
            <a:t>Что есть красота? (Ценности эстетические)</a:t>
          </a:r>
          <a:endParaRPr lang="ru-RU" sz="2400" b="1" dirty="0"/>
        </a:p>
      </dgm:t>
    </dgm:pt>
    <dgm:pt modelId="{5E224F67-499C-4B25-8B63-0FFEE8FE1C90}" type="parTrans" cxnId="{16A3D315-D45B-4AE3-A63E-D64126B18DD6}">
      <dgm:prSet/>
      <dgm:spPr/>
      <dgm:t>
        <a:bodyPr/>
        <a:lstStyle/>
        <a:p>
          <a:endParaRPr lang="ru-RU"/>
        </a:p>
      </dgm:t>
    </dgm:pt>
    <dgm:pt modelId="{934B0CA1-C979-44DF-8B20-B26CFA8ABA6A}" type="sibTrans" cxnId="{16A3D315-D45B-4AE3-A63E-D64126B18DD6}">
      <dgm:prSet/>
      <dgm:spPr/>
      <dgm:t>
        <a:bodyPr/>
        <a:lstStyle/>
        <a:p>
          <a:endParaRPr lang="ru-RU"/>
        </a:p>
      </dgm:t>
    </dgm:pt>
    <dgm:pt modelId="{861CBE28-1827-418B-BE62-EB40CACAAEFF}" type="pres">
      <dgm:prSet presAssocID="{CB7B989C-B585-419D-98F2-4BF77F197F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CF5E4F-BAF3-47B7-A44E-3139E4647782}" type="pres">
      <dgm:prSet presAssocID="{B0B75A86-EB95-44AA-A720-2E332D658D57}" presName="composite" presStyleCnt="0"/>
      <dgm:spPr/>
    </dgm:pt>
    <dgm:pt modelId="{F2E35E2C-AE18-4E57-BBA9-9F0F3C3F36A9}" type="pres">
      <dgm:prSet presAssocID="{B0B75A86-EB95-44AA-A720-2E332D658D5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90D9B-F4B2-4A69-B814-BC8128578F86}" type="pres">
      <dgm:prSet presAssocID="{B0B75A86-EB95-44AA-A720-2E332D658D57}" presName="descendantText" presStyleLbl="alignAcc1" presStyleIdx="0" presStyleCnt="3" custLinFactNeighborX="31" custLinFactNeighborY="5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7FB9C-8BE4-4EC3-8ED6-B362D39D8503}" type="pres">
      <dgm:prSet presAssocID="{5587A318-9FA0-4E0F-8DD1-D91CEA17033E}" presName="sp" presStyleCnt="0"/>
      <dgm:spPr/>
    </dgm:pt>
    <dgm:pt modelId="{B92A43D4-9BEB-46F3-AE2F-03DA46739E91}" type="pres">
      <dgm:prSet presAssocID="{DC97C924-19A5-4C2F-9242-E2AAF3820750}" presName="composite" presStyleCnt="0"/>
      <dgm:spPr/>
    </dgm:pt>
    <dgm:pt modelId="{B2385C95-8FE6-4F5D-9E33-19414D3FCE9A}" type="pres">
      <dgm:prSet presAssocID="{DC97C924-19A5-4C2F-9242-E2AAF382075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C1264-B7CD-4C8B-A47C-662AF8708627}" type="pres">
      <dgm:prSet presAssocID="{DC97C924-19A5-4C2F-9242-E2AAF3820750}" presName="descendantText" presStyleLbl="alignAcc1" presStyleIdx="1" presStyleCnt="3" custScaleY="159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2B2E3-1A9B-4AE9-AE9E-DF34FC9DDDC2}" type="pres">
      <dgm:prSet presAssocID="{6DE25368-1BD7-402E-BE17-9EF16299A49E}" presName="sp" presStyleCnt="0"/>
      <dgm:spPr/>
    </dgm:pt>
    <dgm:pt modelId="{302B2370-D634-4433-94AA-71C01A7E6E97}" type="pres">
      <dgm:prSet presAssocID="{077EE2FE-0EEE-44A7-A4AA-93DE2AAA840B}" presName="composite" presStyleCnt="0"/>
      <dgm:spPr/>
    </dgm:pt>
    <dgm:pt modelId="{ECEDD01D-6770-48E1-9D8D-D3A3B932278A}" type="pres">
      <dgm:prSet presAssocID="{077EE2FE-0EEE-44A7-A4AA-93DE2AAA840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4A704-1E08-42F6-BDE2-36E92A6D6E1C}" type="pres">
      <dgm:prSet presAssocID="{077EE2FE-0EEE-44A7-A4AA-93DE2AAA840B}" presName="descendantText" presStyleLbl="alignAcc1" presStyleIdx="2" presStyleCnt="3" custLinFactNeighborX="303" custLinFactNeighborY="26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21F932-6CAA-48DA-A9B2-EC338E459CA8}" type="presOf" srcId="{DC97C924-19A5-4C2F-9242-E2AAF3820750}" destId="{B2385C95-8FE6-4F5D-9E33-19414D3FCE9A}" srcOrd="0" destOrd="0" presId="urn:microsoft.com/office/officeart/2005/8/layout/chevron2"/>
    <dgm:cxn modelId="{B6FDE789-9F78-47F1-9F78-3E2D0F9BD544}" type="presOf" srcId="{D7A60B45-0416-42A7-B494-AE59F3672F1F}" destId="{FAEC1264-B7CD-4C8B-A47C-662AF8708627}" srcOrd="0" destOrd="2" presId="urn:microsoft.com/office/officeart/2005/8/layout/chevron2"/>
    <dgm:cxn modelId="{E534DCDE-9881-4DEE-AAA5-2699B5AC5969}" srcId="{CB7B989C-B585-419D-98F2-4BF77F197FB0}" destId="{DC97C924-19A5-4C2F-9242-E2AAF3820750}" srcOrd="1" destOrd="0" parTransId="{4C3CB05D-678E-4022-87D7-8B39EA1584A7}" sibTransId="{6DE25368-1BD7-402E-BE17-9EF16299A49E}"/>
    <dgm:cxn modelId="{93640514-505B-470D-AD2C-AE27D1E099FF}" type="presOf" srcId="{3814EE29-919F-42E8-995D-3A72845099E2}" destId="{FAEC1264-B7CD-4C8B-A47C-662AF8708627}" srcOrd="0" destOrd="3" presId="urn:microsoft.com/office/officeart/2005/8/layout/chevron2"/>
    <dgm:cxn modelId="{276FD9EB-7DCE-44DE-BED1-64CC4E7E4FE6}" srcId="{1392ECBE-7CCE-4D1F-9902-B5D06FD9DB38}" destId="{ED79ACD2-D650-4C6D-ACCC-E1EDFD428C9D}" srcOrd="0" destOrd="0" parTransId="{2E4AEE14-D3C5-45FA-A343-08267EF90B12}" sibTransId="{1DF55341-BB70-4886-8B09-8E42E2DF38E6}"/>
    <dgm:cxn modelId="{35287EC2-DCC5-444B-B04A-5E624CE3C4A2}" type="presOf" srcId="{ED79ACD2-D650-4C6D-ACCC-E1EDFD428C9D}" destId="{FAEC1264-B7CD-4C8B-A47C-662AF8708627}" srcOrd="0" destOrd="1" presId="urn:microsoft.com/office/officeart/2005/8/layout/chevron2"/>
    <dgm:cxn modelId="{CC549D80-C7E8-4A4B-A883-AF9A39DDA53B}" type="presOf" srcId="{077EE2FE-0EEE-44A7-A4AA-93DE2AAA840B}" destId="{ECEDD01D-6770-48E1-9D8D-D3A3B932278A}" srcOrd="0" destOrd="0" presId="urn:microsoft.com/office/officeart/2005/8/layout/chevron2"/>
    <dgm:cxn modelId="{55EE7EB0-ED54-4D51-A2C2-12D21121F365}" type="presOf" srcId="{C42FE528-7A2D-438A-9F58-527759A28549}" destId="{D2990D9B-F4B2-4A69-B814-BC8128578F86}" srcOrd="0" destOrd="0" presId="urn:microsoft.com/office/officeart/2005/8/layout/chevron2"/>
    <dgm:cxn modelId="{BC7322C2-D8C1-429A-8F4F-BA7B45D49BB1}" type="presOf" srcId="{C6C831C1-14C4-4DF3-B3B0-3997A370A065}" destId="{5B14A704-1E08-42F6-BDE2-36E92A6D6E1C}" srcOrd="0" destOrd="0" presId="urn:microsoft.com/office/officeart/2005/8/layout/chevron2"/>
    <dgm:cxn modelId="{7DCA84E4-128C-47C9-BA3F-D623F91DCDB2}" srcId="{CB7B989C-B585-419D-98F2-4BF77F197FB0}" destId="{077EE2FE-0EEE-44A7-A4AA-93DE2AAA840B}" srcOrd="2" destOrd="0" parTransId="{0030D112-92A9-413E-8EAF-C5F499AB1335}" sibTransId="{DEBBE26E-C2FA-4182-B0A2-62A41DC18B36}"/>
    <dgm:cxn modelId="{54DFEF49-E47D-49F1-AA3B-473E5EC5D595}" type="presOf" srcId="{B0B75A86-EB95-44AA-A720-2E332D658D57}" destId="{F2E35E2C-AE18-4E57-BBA9-9F0F3C3F36A9}" srcOrd="0" destOrd="0" presId="urn:microsoft.com/office/officeart/2005/8/layout/chevron2"/>
    <dgm:cxn modelId="{16A3D315-D45B-4AE3-A63E-D64126B18DD6}" srcId="{1392ECBE-7CCE-4D1F-9902-B5D06FD9DB38}" destId="{3814EE29-919F-42E8-995D-3A72845099E2}" srcOrd="2" destOrd="0" parTransId="{5E224F67-499C-4B25-8B63-0FFEE8FE1C90}" sibTransId="{934B0CA1-C979-44DF-8B20-B26CFA8ABA6A}"/>
    <dgm:cxn modelId="{9E04691C-9A9A-492A-BE64-862FA487320E}" srcId="{CB7B989C-B585-419D-98F2-4BF77F197FB0}" destId="{B0B75A86-EB95-44AA-A720-2E332D658D57}" srcOrd="0" destOrd="0" parTransId="{A06FFB06-F7FD-44E4-9413-D16C7F5B44AB}" sibTransId="{5587A318-9FA0-4E0F-8DD1-D91CEA17033E}"/>
    <dgm:cxn modelId="{F8AD5F61-B5DD-4CDC-BCD0-D1A2D774DF2F}" srcId="{DC97C924-19A5-4C2F-9242-E2AAF3820750}" destId="{1392ECBE-7CCE-4D1F-9902-B5D06FD9DB38}" srcOrd="0" destOrd="0" parTransId="{75AA8EB3-543E-4898-806E-85E6A860BA4E}" sibTransId="{6FF1F608-9AA7-42D8-AD6D-0DA038E11278}"/>
    <dgm:cxn modelId="{D639A580-CF76-4EB5-A919-65DDAECEC097}" srcId="{B0B75A86-EB95-44AA-A720-2E332D658D57}" destId="{C42FE528-7A2D-438A-9F58-527759A28549}" srcOrd="0" destOrd="0" parTransId="{857C401E-8754-41D4-B600-E7EA402D9BB7}" sibTransId="{AF4B27D0-6131-4BFA-810D-AA5C0A607E63}"/>
    <dgm:cxn modelId="{33698575-DF46-454E-B817-CE47ED5B96F8}" srcId="{077EE2FE-0EEE-44A7-A4AA-93DE2AAA840B}" destId="{C6C831C1-14C4-4DF3-B3B0-3997A370A065}" srcOrd="0" destOrd="0" parTransId="{DA9F4019-6793-458B-AA43-E56EBB1F89CC}" sibTransId="{2127F270-3488-495E-BF94-380732D4363A}"/>
    <dgm:cxn modelId="{666036E8-1E8A-4C51-B769-3DD657BCB2A6}" type="presOf" srcId="{1392ECBE-7CCE-4D1F-9902-B5D06FD9DB38}" destId="{FAEC1264-B7CD-4C8B-A47C-662AF8708627}" srcOrd="0" destOrd="0" presId="urn:microsoft.com/office/officeart/2005/8/layout/chevron2"/>
    <dgm:cxn modelId="{E5E35130-68F3-4CDD-9A22-04BE89BD390B}" srcId="{1392ECBE-7CCE-4D1F-9902-B5D06FD9DB38}" destId="{D7A60B45-0416-42A7-B494-AE59F3672F1F}" srcOrd="1" destOrd="0" parTransId="{90ED1869-3ABB-46AE-A3F4-9F59E4872F7D}" sibTransId="{ECF86259-E1A9-492C-A84B-853FAB2204A1}"/>
    <dgm:cxn modelId="{0D265A83-297F-4D41-82BF-8196EEE156F8}" type="presOf" srcId="{CB7B989C-B585-419D-98F2-4BF77F197FB0}" destId="{861CBE28-1827-418B-BE62-EB40CACAAEFF}" srcOrd="0" destOrd="0" presId="urn:microsoft.com/office/officeart/2005/8/layout/chevron2"/>
    <dgm:cxn modelId="{096C7EA3-E27F-4044-857C-8F4AF354FBEC}" type="presParOf" srcId="{861CBE28-1827-418B-BE62-EB40CACAAEFF}" destId="{E6CF5E4F-BAF3-47B7-A44E-3139E4647782}" srcOrd="0" destOrd="0" presId="urn:microsoft.com/office/officeart/2005/8/layout/chevron2"/>
    <dgm:cxn modelId="{B0CF2877-8927-4613-AEFE-FF739CB11A98}" type="presParOf" srcId="{E6CF5E4F-BAF3-47B7-A44E-3139E4647782}" destId="{F2E35E2C-AE18-4E57-BBA9-9F0F3C3F36A9}" srcOrd="0" destOrd="0" presId="urn:microsoft.com/office/officeart/2005/8/layout/chevron2"/>
    <dgm:cxn modelId="{61676D27-34FB-41EF-A910-780A1F6775B7}" type="presParOf" srcId="{E6CF5E4F-BAF3-47B7-A44E-3139E4647782}" destId="{D2990D9B-F4B2-4A69-B814-BC8128578F86}" srcOrd="1" destOrd="0" presId="urn:microsoft.com/office/officeart/2005/8/layout/chevron2"/>
    <dgm:cxn modelId="{86D11281-B2BA-4532-AC3A-9A7376050671}" type="presParOf" srcId="{861CBE28-1827-418B-BE62-EB40CACAAEFF}" destId="{7947FB9C-8BE4-4EC3-8ED6-B362D39D8503}" srcOrd="1" destOrd="0" presId="urn:microsoft.com/office/officeart/2005/8/layout/chevron2"/>
    <dgm:cxn modelId="{5EDBF2C6-E10B-4C03-9ADC-44F387E52996}" type="presParOf" srcId="{861CBE28-1827-418B-BE62-EB40CACAAEFF}" destId="{B92A43D4-9BEB-46F3-AE2F-03DA46739E91}" srcOrd="2" destOrd="0" presId="urn:microsoft.com/office/officeart/2005/8/layout/chevron2"/>
    <dgm:cxn modelId="{4E0F90E8-3040-4089-8DDF-21E4E9180B35}" type="presParOf" srcId="{B92A43D4-9BEB-46F3-AE2F-03DA46739E91}" destId="{B2385C95-8FE6-4F5D-9E33-19414D3FCE9A}" srcOrd="0" destOrd="0" presId="urn:microsoft.com/office/officeart/2005/8/layout/chevron2"/>
    <dgm:cxn modelId="{33A54A2C-D364-48CA-92A6-A014BE2BD35F}" type="presParOf" srcId="{B92A43D4-9BEB-46F3-AE2F-03DA46739E91}" destId="{FAEC1264-B7CD-4C8B-A47C-662AF8708627}" srcOrd="1" destOrd="0" presId="urn:microsoft.com/office/officeart/2005/8/layout/chevron2"/>
    <dgm:cxn modelId="{FE0417F6-C2DC-4FC4-A41A-0976F37CF35A}" type="presParOf" srcId="{861CBE28-1827-418B-BE62-EB40CACAAEFF}" destId="{9222B2E3-1A9B-4AE9-AE9E-DF34FC9DDDC2}" srcOrd="3" destOrd="0" presId="urn:microsoft.com/office/officeart/2005/8/layout/chevron2"/>
    <dgm:cxn modelId="{27C43C9A-381D-45DB-B2F4-91A72676F3AF}" type="presParOf" srcId="{861CBE28-1827-418B-BE62-EB40CACAAEFF}" destId="{302B2370-D634-4433-94AA-71C01A7E6E97}" srcOrd="4" destOrd="0" presId="urn:microsoft.com/office/officeart/2005/8/layout/chevron2"/>
    <dgm:cxn modelId="{ABA9AFE6-080A-40FC-855D-4A24EBDD75E1}" type="presParOf" srcId="{302B2370-D634-4433-94AA-71C01A7E6E97}" destId="{ECEDD01D-6770-48E1-9D8D-D3A3B932278A}" srcOrd="0" destOrd="0" presId="urn:microsoft.com/office/officeart/2005/8/layout/chevron2"/>
    <dgm:cxn modelId="{DC430383-81BC-4EEF-BBDE-D6A218ADE58F}" type="presParOf" srcId="{302B2370-D634-4433-94AA-71C01A7E6E97}" destId="{5B14A704-1E08-42F6-BDE2-36E92A6D6E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26AF2-713F-47B2-8623-789590CF7B3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91CCB0-4116-4C49-A09F-D395BC27803D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Цель сочинения – это </a:t>
          </a:r>
          <a:r>
            <a:rPr lang="ru-RU" b="1" u="sng" dirty="0" smtClean="0"/>
            <a:t>проверка способности </a:t>
          </a:r>
          <a:r>
            <a:rPr lang="ru-RU" b="1" dirty="0" smtClean="0"/>
            <a:t>человека самостоятельно </a:t>
          </a:r>
          <a:r>
            <a:rPr lang="ru-RU" b="1" u="sng" dirty="0" smtClean="0"/>
            <a:t>мыслить,  аргументировать </a:t>
          </a:r>
          <a:r>
            <a:rPr lang="ru-RU" b="1" dirty="0" smtClean="0"/>
            <a:t>свои выводы с опорой на литературные произведения как русской, так и мировой литературы…</a:t>
          </a:r>
          <a:endParaRPr lang="ru-RU" b="1" dirty="0"/>
        </a:p>
      </dgm:t>
    </dgm:pt>
    <dgm:pt modelId="{6CD4C27E-0467-4499-8291-0C3CB9651AAA}" type="parTrans" cxnId="{5B7BC220-7FD9-4F0F-8FB5-26862C94D1FF}">
      <dgm:prSet/>
      <dgm:spPr/>
      <dgm:t>
        <a:bodyPr/>
        <a:lstStyle/>
        <a:p>
          <a:endParaRPr lang="ru-RU"/>
        </a:p>
      </dgm:t>
    </dgm:pt>
    <dgm:pt modelId="{6E1D0447-CCEB-4247-AADA-F033549219CC}" type="sibTrans" cxnId="{5B7BC220-7FD9-4F0F-8FB5-26862C94D1FF}">
      <dgm:prSet/>
      <dgm:spPr/>
      <dgm:t>
        <a:bodyPr/>
        <a:lstStyle/>
        <a:p>
          <a:endParaRPr lang="ru-RU"/>
        </a:p>
      </dgm:t>
    </dgm:pt>
    <dgm:pt modelId="{EA60580E-C045-49A7-BA07-2064635F8C3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400" b="1" dirty="0" smtClean="0"/>
            <a:t>Создание </a:t>
          </a:r>
        </a:p>
        <a:p>
          <a:r>
            <a:rPr lang="ru-RU" sz="2400" b="1" u="sng" dirty="0" smtClean="0"/>
            <a:t>сочинения-рассуждения</a:t>
          </a:r>
          <a:r>
            <a:rPr lang="ru-RU" sz="2400" b="1" dirty="0" smtClean="0"/>
            <a:t> </a:t>
          </a:r>
        </a:p>
        <a:p>
          <a:r>
            <a:rPr lang="ru-RU" sz="2400" b="1" dirty="0" smtClean="0"/>
            <a:t>в соответствии с заданной темой</a:t>
          </a:r>
          <a:endParaRPr lang="ru-RU" sz="2400" b="1" dirty="0"/>
        </a:p>
      </dgm:t>
    </dgm:pt>
    <dgm:pt modelId="{7B68F37C-BDC3-4B35-A737-052B9770ADE9}" type="parTrans" cxnId="{D3F82021-3F19-4895-9396-9D265DFB0D84}">
      <dgm:prSet/>
      <dgm:spPr/>
      <dgm:t>
        <a:bodyPr/>
        <a:lstStyle/>
        <a:p>
          <a:endParaRPr lang="ru-RU"/>
        </a:p>
      </dgm:t>
    </dgm:pt>
    <dgm:pt modelId="{676AB0A6-C2DC-4147-95E4-4C838D23008A}" type="sibTrans" cxnId="{D3F82021-3F19-4895-9396-9D265DFB0D84}">
      <dgm:prSet/>
      <dgm:spPr/>
      <dgm:t>
        <a:bodyPr/>
        <a:lstStyle/>
        <a:p>
          <a:endParaRPr lang="ru-RU"/>
        </a:p>
      </dgm:t>
    </dgm:pt>
    <dgm:pt modelId="{401CC424-FC32-481D-9900-D1925DEBF9DC}" type="pres">
      <dgm:prSet presAssocID="{B8B26AF2-713F-47B2-8623-789590CF7B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5CBED0-9F0B-440B-995B-81E58A5C3277}" type="pres">
      <dgm:prSet presAssocID="{D991CCB0-4116-4C49-A09F-D395BC27803D}" presName="arrow" presStyleLbl="node1" presStyleIdx="0" presStyleCnt="2" custScaleX="131192" custScaleY="102042" custRadScaleRad="102086" custRadScaleInc="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399BA-43AF-4C9D-B27F-77D13FBF33E4}" type="pres">
      <dgm:prSet presAssocID="{EA60580E-C045-49A7-BA07-2064635F8C3E}" presName="arrow" presStyleLbl="node1" presStyleIdx="1" presStyleCnt="2" custScaleX="135425" custScaleY="107815" custRadScaleRad="97187" custRadScaleInc="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F82021-3F19-4895-9396-9D265DFB0D84}" srcId="{B8B26AF2-713F-47B2-8623-789590CF7B39}" destId="{EA60580E-C045-49A7-BA07-2064635F8C3E}" srcOrd="1" destOrd="0" parTransId="{7B68F37C-BDC3-4B35-A737-052B9770ADE9}" sibTransId="{676AB0A6-C2DC-4147-95E4-4C838D23008A}"/>
    <dgm:cxn modelId="{054B3058-C4F7-4B1A-B302-3248091A0515}" type="presOf" srcId="{D991CCB0-4116-4C49-A09F-D395BC27803D}" destId="{645CBED0-9F0B-440B-995B-81E58A5C3277}" srcOrd="0" destOrd="0" presId="urn:microsoft.com/office/officeart/2005/8/layout/arrow5"/>
    <dgm:cxn modelId="{5B7BC220-7FD9-4F0F-8FB5-26862C94D1FF}" srcId="{B8B26AF2-713F-47B2-8623-789590CF7B39}" destId="{D991CCB0-4116-4C49-A09F-D395BC27803D}" srcOrd="0" destOrd="0" parTransId="{6CD4C27E-0467-4499-8291-0C3CB9651AAA}" sibTransId="{6E1D0447-CCEB-4247-AADA-F033549219CC}"/>
    <dgm:cxn modelId="{12BC5FCD-7825-4949-8B75-020B58AC39CA}" type="presOf" srcId="{EA60580E-C045-49A7-BA07-2064635F8C3E}" destId="{8B9399BA-43AF-4C9D-B27F-77D13FBF33E4}" srcOrd="0" destOrd="0" presId="urn:microsoft.com/office/officeart/2005/8/layout/arrow5"/>
    <dgm:cxn modelId="{93ECCA7E-5665-49A9-B883-DBF3478A62EB}" type="presOf" srcId="{B8B26AF2-713F-47B2-8623-789590CF7B39}" destId="{401CC424-FC32-481D-9900-D1925DEBF9DC}" srcOrd="0" destOrd="0" presId="urn:microsoft.com/office/officeart/2005/8/layout/arrow5"/>
    <dgm:cxn modelId="{304F2D09-C025-418B-9DE7-59C319D8B534}" type="presParOf" srcId="{401CC424-FC32-481D-9900-D1925DEBF9DC}" destId="{645CBED0-9F0B-440B-995B-81E58A5C3277}" srcOrd="0" destOrd="0" presId="urn:microsoft.com/office/officeart/2005/8/layout/arrow5"/>
    <dgm:cxn modelId="{0623D564-4A7E-42E5-B974-CE4AA989E40A}" type="presParOf" srcId="{401CC424-FC32-481D-9900-D1925DEBF9DC}" destId="{8B9399BA-43AF-4C9D-B27F-77D13FBF33E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ACE301-3D40-422A-B86A-930AB3475E9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BB53AF-5B10-4476-926B-A46D4796185F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Сочинение по недавно прочитанному тексту</a:t>
          </a:r>
          <a:endParaRPr lang="ru-RU" b="1" dirty="0"/>
        </a:p>
      </dgm:t>
    </dgm:pt>
    <dgm:pt modelId="{11F29DDA-50ED-4C25-874E-7874FB9A7E29}" type="parTrans" cxnId="{74A81645-8765-4409-8840-2C67D1A9110F}">
      <dgm:prSet/>
      <dgm:spPr/>
      <dgm:t>
        <a:bodyPr/>
        <a:lstStyle/>
        <a:p>
          <a:endParaRPr lang="ru-RU"/>
        </a:p>
      </dgm:t>
    </dgm:pt>
    <dgm:pt modelId="{B08E3044-4814-48B4-BD66-F012B85C9D29}" type="sibTrans" cxnId="{74A81645-8765-4409-8840-2C67D1A9110F}">
      <dgm:prSet/>
      <dgm:spPr/>
      <dgm:t>
        <a:bodyPr/>
        <a:lstStyle/>
        <a:p>
          <a:endParaRPr lang="ru-RU"/>
        </a:p>
      </dgm:t>
    </dgm:pt>
    <dgm:pt modelId="{2B5D433E-620A-4D04-9508-70F8DFCDD5B1}">
      <dgm:prSet phldrT="[Текст]" custT="1"/>
      <dgm:spPr/>
      <dgm:t>
        <a:bodyPr/>
        <a:lstStyle/>
        <a:p>
          <a:r>
            <a:rPr lang="ru-RU" sz="2400" b="1" dirty="0" smtClean="0"/>
            <a:t>Рассуждение – это лишь часть сочинения</a:t>
          </a:r>
          <a:endParaRPr lang="ru-RU" sz="2400" b="1" dirty="0"/>
        </a:p>
      </dgm:t>
    </dgm:pt>
    <dgm:pt modelId="{2F85E8BE-865D-4724-A760-0F38D30E19B2}" type="parTrans" cxnId="{32D52231-8A55-4489-B212-38753220927B}">
      <dgm:prSet/>
      <dgm:spPr/>
      <dgm:t>
        <a:bodyPr/>
        <a:lstStyle/>
        <a:p>
          <a:endParaRPr lang="ru-RU"/>
        </a:p>
      </dgm:t>
    </dgm:pt>
    <dgm:pt modelId="{19580BA6-8EDF-4099-9D60-F9C632D57B1B}" type="sibTrans" cxnId="{32D52231-8A55-4489-B212-38753220927B}">
      <dgm:prSet/>
      <dgm:spPr/>
      <dgm:t>
        <a:bodyPr/>
        <a:lstStyle/>
        <a:p>
          <a:endParaRPr lang="ru-RU"/>
        </a:p>
      </dgm:t>
    </dgm:pt>
    <dgm:pt modelId="{96183281-34FA-421B-914B-0F45B2486A5D}">
      <dgm:prSet phldrT="[Текст]"/>
      <dgm:spPr/>
      <dgm:t>
        <a:bodyPr/>
        <a:lstStyle/>
        <a:p>
          <a:r>
            <a:rPr lang="ru-RU" b="1" dirty="0" smtClean="0"/>
            <a:t>Предполагается обращение к художественной литературе, публицистике, научной литературе</a:t>
          </a:r>
          <a:endParaRPr lang="ru-RU" b="1" dirty="0"/>
        </a:p>
      </dgm:t>
    </dgm:pt>
    <dgm:pt modelId="{A7FCA289-BED0-48D4-B4E0-8C9BEC0EBD37}" type="parTrans" cxnId="{732490C9-8F24-455E-BCA0-21BE8AD0B859}">
      <dgm:prSet/>
      <dgm:spPr/>
      <dgm:t>
        <a:bodyPr/>
        <a:lstStyle/>
        <a:p>
          <a:endParaRPr lang="ru-RU"/>
        </a:p>
      </dgm:t>
    </dgm:pt>
    <dgm:pt modelId="{E4205F09-3038-4994-BC44-4F5BE1DB89BA}" type="sibTrans" cxnId="{732490C9-8F24-455E-BCA0-21BE8AD0B859}">
      <dgm:prSet/>
      <dgm:spPr/>
      <dgm:t>
        <a:bodyPr/>
        <a:lstStyle/>
        <a:p>
          <a:endParaRPr lang="ru-RU"/>
        </a:p>
      </dgm:t>
    </dgm:pt>
    <dgm:pt modelId="{DC963DBC-B42D-4DE3-AE08-38671D2725B2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Сочинение  по текстам, прочитанным ранее</a:t>
          </a:r>
          <a:endParaRPr lang="ru-RU" b="1" dirty="0"/>
        </a:p>
      </dgm:t>
    </dgm:pt>
    <dgm:pt modelId="{B6967821-254D-4BAE-9BDF-08E4FF231561}" type="parTrans" cxnId="{FBCE4E05-C60B-450E-9324-541EA10D3299}">
      <dgm:prSet/>
      <dgm:spPr/>
      <dgm:t>
        <a:bodyPr/>
        <a:lstStyle/>
        <a:p>
          <a:endParaRPr lang="ru-RU"/>
        </a:p>
      </dgm:t>
    </dgm:pt>
    <dgm:pt modelId="{2189848C-F2FF-46E3-98EA-AB89B7BE8097}" type="sibTrans" cxnId="{FBCE4E05-C60B-450E-9324-541EA10D3299}">
      <dgm:prSet/>
      <dgm:spPr/>
      <dgm:t>
        <a:bodyPr/>
        <a:lstStyle/>
        <a:p>
          <a:endParaRPr lang="ru-RU"/>
        </a:p>
      </dgm:t>
    </dgm:pt>
    <dgm:pt modelId="{E00AF59D-67A3-4125-905B-6BECBBFD3E80}">
      <dgm:prSet phldrT="[Текст]"/>
      <dgm:spPr/>
      <dgm:t>
        <a:bodyPr/>
        <a:lstStyle/>
        <a:p>
          <a:r>
            <a:rPr lang="ru-RU" b="1" dirty="0" smtClean="0"/>
            <a:t>Рассуждение – это основная часть работы и её цель</a:t>
          </a:r>
          <a:endParaRPr lang="ru-RU" b="1" dirty="0"/>
        </a:p>
      </dgm:t>
    </dgm:pt>
    <dgm:pt modelId="{2427BF0C-C44E-4B43-9807-A6E859A1E8CC}" type="parTrans" cxnId="{AF07A046-74C0-4C5A-8345-A9297797CFB5}">
      <dgm:prSet/>
      <dgm:spPr/>
      <dgm:t>
        <a:bodyPr/>
        <a:lstStyle/>
        <a:p>
          <a:endParaRPr lang="ru-RU"/>
        </a:p>
      </dgm:t>
    </dgm:pt>
    <dgm:pt modelId="{A4AB0780-BB04-4ADE-B997-990873A83B02}" type="sibTrans" cxnId="{AF07A046-74C0-4C5A-8345-A9297797CFB5}">
      <dgm:prSet/>
      <dgm:spPr/>
      <dgm:t>
        <a:bodyPr/>
        <a:lstStyle/>
        <a:p>
          <a:endParaRPr lang="ru-RU"/>
        </a:p>
      </dgm:t>
    </dgm:pt>
    <dgm:pt modelId="{4E4C55DD-1ADF-4812-8EC5-92333C5069F3}">
      <dgm:prSet phldrT="[Текст]"/>
      <dgm:spPr/>
      <dgm:t>
        <a:bodyPr/>
        <a:lstStyle/>
        <a:p>
          <a:r>
            <a:rPr lang="ru-RU" b="1" dirty="0" smtClean="0"/>
            <a:t>Опора на тексты русской и мировой художественной литературы</a:t>
          </a:r>
          <a:endParaRPr lang="ru-RU" b="1" dirty="0"/>
        </a:p>
      </dgm:t>
    </dgm:pt>
    <dgm:pt modelId="{01C8C368-83C6-4A66-B7A4-24C291772740}" type="parTrans" cxnId="{A04E613F-B0FC-4C9D-B741-9175FEB51707}">
      <dgm:prSet/>
      <dgm:spPr/>
      <dgm:t>
        <a:bodyPr/>
        <a:lstStyle/>
        <a:p>
          <a:endParaRPr lang="ru-RU"/>
        </a:p>
      </dgm:t>
    </dgm:pt>
    <dgm:pt modelId="{F730007F-4E26-4D65-B1D0-038617AA450F}" type="sibTrans" cxnId="{A04E613F-B0FC-4C9D-B741-9175FEB51707}">
      <dgm:prSet/>
      <dgm:spPr/>
      <dgm:t>
        <a:bodyPr/>
        <a:lstStyle/>
        <a:p>
          <a:endParaRPr lang="ru-RU"/>
        </a:p>
      </dgm:t>
    </dgm:pt>
    <dgm:pt modelId="{D107CB77-660E-4A40-95FC-DBAB264996B9}" type="pres">
      <dgm:prSet presAssocID="{9AACE301-3D40-422A-B86A-930AB3475E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04078F-18CA-4DEB-9D64-630C053C86D0}" type="pres">
      <dgm:prSet presAssocID="{B8BB53AF-5B10-4476-926B-A46D4796185F}" presName="root" presStyleCnt="0"/>
      <dgm:spPr/>
    </dgm:pt>
    <dgm:pt modelId="{79DC99B8-638F-458B-AAE5-43CB80716A43}" type="pres">
      <dgm:prSet presAssocID="{B8BB53AF-5B10-4476-926B-A46D4796185F}" presName="rootComposite" presStyleCnt="0"/>
      <dgm:spPr/>
    </dgm:pt>
    <dgm:pt modelId="{020C2FA0-C521-48BE-956F-7DF774D7F489}" type="pres">
      <dgm:prSet presAssocID="{B8BB53AF-5B10-4476-926B-A46D4796185F}" presName="rootText" presStyleLbl="node1" presStyleIdx="0" presStyleCnt="2" custScaleX="219911" custScaleY="148020" custLinFactNeighborX="-121" custLinFactNeighborY="-37006"/>
      <dgm:spPr/>
      <dgm:t>
        <a:bodyPr/>
        <a:lstStyle/>
        <a:p>
          <a:endParaRPr lang="ru-RU"/>
        </a:p>
      </dgm:t>
    </dgm:pt>
    <dgm:pt modelId="{16F1931F-CFCB-4EB5-8CC6-5631DC020449}" type="pres">
      <dgm:prSet presAssocID="{B8BB53AF-5B10-4476-926B-A46D4796185F}" presName="rootConnector" presStyleLbl="node1" presStyleIdx="0" presStyleCnt="2"/>
      <dgm:spPr/>
      <dgm:t>
        <a:bodyPr/>
        <a:lstStyle/>
        <a:p>
          <a:endParaRPr lang="ru-RU"/>
        </a:p>
      </dgm:t>
    </dgm:pt>
    <dgm:pt modelId="{8746979F-206D-4B10-B803-178EDD7930CD}" type="pres">
      <dgm:prSet presAssocID="{B8BB53AF-5B10-4476-926B-A46D4796185F}" presName="childShape" presStyleCnt="0"/>
      <dgm:spPr/>
    </dgm:pt>
    <dgm:pt modelId="{D9C1AAA3-2C38-4038-BD80-0CBC611324B6}" type="pres">
      <dgm:prSet presAssocID="{2F85E8BE-865D-4724-A760-0F38D30E19B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935ABB9-E2C4-44B0-B8A9-679A06B5085E}" type="pres">
      <dgm:prSet presAssocID="{2B5D433E-620A-4D04-9508-70F8DFCDD5B1}" presName="childText" presStyleLbl="bgAcc1" presStyleIdx="0" presStyleCnt="4" custScaleX="210916" custLinFactNeighborX="704" custLinFactNeighborY="-6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401AB-A355-45C7-ADEE-0D582D37450B}" type="pres">
      <dgm:prSet presAssocID="{A7FCA289-BED0-48D4-B4E0-8C9BEC0EBD3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87B6543-D0A5-4B93-8B10-DC6CEEBAD6CF}" type="pres">
      <dgm:prSet presAssocID="{96183281-34FA-421B-914B-0F45B2486A5D}" presName="childText" presStyleLbl="bgAcc1" presStyleIdx="1" presStyleCnt="4" custScaleX="215045" custScaleY="165376" custLinFactNeighborX="704" custLinFactNeighborY="-5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B3521-AF38-4C0F-93C5-73DC76BB9B84}" type="pres">
      <dgm:prSet presAssocID="{DC963DBC-B42D-4DE3-AE08-38671D2725B2}" presName="root" presStyleCnt="0"/>
      <dgm:spPr/>
    </dgm:pt>
    <dgm:pt modelId="{7839DBB6-7918-4B80-9DF5-F662A065D4BD}" type="pres">
      <dgm:prSet presAssocID="{DC963DBC-B42D-4DE3-AE08-38671D2725B2}" presName="rootComposite" presStyleCnt="0"/>
      <dgm:spPr/>
    </dgm:pt>
    <dgm:pt modelId="{48FB8341-C850-4C64-955A-FB9D5DB91C97}" type="pres">
      <dgm:prSet presAssocID="{DC963DBC-B42D-4DE3-AE08-38671D2725B2}" presName="rootText" presStyleLbl="node1" presStyleIdx="1" presStyleCnt="2" custScaleX="219125" custScaleY="145876" custLinFactNeighborX="-1658" custLinFactNeighborY="-40211"/>
      <dgm:spPr/>
      <dgm:t>
        <a:bodyPr/>
        <a:lstStyle/>
        <a:p>
          <a:endParaRPr lang="ru-RU"/>
        </a:p>
      </dgm:t>
    </dgm:pt>
    <dgm:pt modelId="{F2FD9E18-BF82-47F7-B679-7C6D06AE17B9}" type="pres">
      <dgm:prSet presAssocID="{DC963DBC-B42D-4DE3-AE08-38671D2725B2}" presName="rootConnector" presStyleLbl="node1" presStyleIdx="1" presStyleCnt="2"/>
      <dgm:spPr/>
      <dgm:t>
        <a:bodyPr/>
        <a:lstStyle/>
        <a:p>
          <a:endParaRPr lang="ru-RU"/>
        </a:p>
      </dgm:t>
    </dgm:pt>
    <dgm:pt modelId="{7C21F471-6B08-42CD-A527-B08E42FE016C}" type="pres">
      <dgm:prSet presAssocID="{DC963DBC-B42D-4DE3-AE08-38671D2725B2}" presName="childShape" presStyleCnt="0"/>
      <dgm:spPr/>
    </dgm:pt>
    <dgm:pt modelId="{3C94A224-019E-40FE-9BCA-657EF55F242C}" type="pres">
      <dgm:prSet presAssocID="{2427BF0C-C44E-4B43-9807-A6E859A1E8CC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5B113B2-5B9A-4452-BFE7-D5EE17582238}" type="pres">
      <dgm:prSet presAssocID="{E00AF59D-67A3-4125-905B-6BECBBFD3E80}" presName="childText" presStyleLbl="bgAcc1" presStyleIdx="2" presStyleCnt="4" custScaleX="209278" custLinFactNeighborX="-676" custLinFactNeighborY="-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B6A6-C8D6-4125-AB76-4703C2446C8A}" type="pres">
      <dgm:prSet presAssocID="{01C8C368-83C6-4A66-B7A4-24C291772740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DEE969C-316F-46C3-B12A-B3E59DA7DDE5}" type="pres">
      <dgm:prSet presAssocID="{4E4C55DD-1ADF-4812-8EC5-92333C5069F3}" presName="childText" presStyleLbl="bgAcc1" presStyleIdx="3" presStyleCnt="4" custScaleX="207605" custScaleY="153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D52231-8A55-4489-B212-38753220927B}" srcId="{B8BB53AF-5B10-4476-926B-A46D4796185F}" destId="{2B5D433E-620A-4D04-9508-70F8DFCDD5B1}" srcOrd="0" destOrd="0" parTransId="{2F85E8BE-865D-4724-A760-0F38D30E19B2}" sibTransId="{19580BA6-8EDF-4099-9D60-F9C632D57B1B}"/>
    <dgm:cxn modelId="{9FFF2140-C221-4D88-998D-8CE157413DC9}" type="presOf" srcId="{9AACE301-3D40-422A-B86A-930AB3475E92}" destId="{D107CB77-660E-4A40-95FC-DBAB264996B9}" srcOrd="0" destOrd="0" presId="urn:microsoft.com/office/officeart/2005/8/layout/hierarchy3"/>
    <dgm:cxn modelId="{0DCED8E8-20A5-4AC3-A95F-457253788826}" type="presOf" srcId="{2F85E8BE-865D-4724-A760-0F38D30E19B2}" destId="{D9C1AAA3-2C38-4038-BD80-0CBC611324B6}" srcOrd="0" destOrd="0" presId="urn:microsoft.com/office/officeart/2005/8/layout/hierarchy3"/>
    <dgm:cxn modelId="{D0D80F3C-DDB9-4C50-A098-3D009892E3B8}" type="presOf" srcId="{B8BB53AF-5B10-4476-926B-A46D4796185F}" destId="{020C2FA0-C521-48BE-956F-7DF774D7F489}" srcOrd="0" destOrd="0" presId="urn:microsoft.com/office/officeart/2005/8/layout/hierarchy3"/>
    <dgm:cxn modelId="{AF07A046-74C0-4C5A-8345-A9297797CFB5}" srcId="{DC963DBC-B42D-4DE3-AE08-38671D2725B2}" destId="{E00AF59D-67A3-4125-905B-6BECBBFD3E80}" srcOrd="0" destOrd="0" parTransId="{2427BF0C-C44E-4B43-9807-A6E859A1E8CC}" sibTransId="{A4AB0780-BB04-4ADE-B997-990873A83B02}"/>
    <dgm:cxn modelId="{A04E613F-B0FC-4C9D-B741-9175FEB51707}" srcId="{DC963DBC-B42D-4DE3-AE08-38671D2725B2}" destId="{4E4C55DD-1ADF-4812-8EC5-92333C5069F3}" srcOrd="1" destOrd="0" parTransId="{01C8C368-83C6-4A66-B7A4-24C291772740}" sibTransId="{F730007F-4E26-4D65-B1D0-038617AA450F}"/>
    <dgm:cxn modelId="{23349C93-30FF-4758-A33A-17C1E8BD008B}" type="presOf" srcId="{4E4C55DD-1ADF-4812-8EC5-92333C5069F3}" destId="{6DEE969C-316F-46C3-B12A-B3E59DA7DDE5}" srcOrd="0" destOrd="0" presId="urn:microsoft.com/office/officeart/2005/8/layout/hierarchy3"/>
    <dgm:cxn modelId="{2A57CDCD-CC74-48D2-BEC9-013EABE1A021}" type="presOf" srcId="{A7FCA289-BED0-48D4-B4E0-8C9BEC0EBD37}" destId="{B17401AB-A355-45C7-ADEE-0D582D37450B}" srcOrd="0" destOrd="0" presId="urn:microsoft.com/office/officeart/2005/8/layout/hierarchy3"/>
    <dgm:cxn modelId="{6D6FDEFB-6884-4BE1-9FFE-61F3F48B9AAA}" type="presOf" srcId="{96183281-34FA-421B-914B-0F45B2486A5D}" destId="{C87B6543-D0A5-4B93-8B10-DC6CEEBAD6CF}" srcOrd="0" destOrd="0" presId="urn:microsoft.com/office/officeart/2005/8/layout/hierarchy3"/>
    <dgm:cxn modelId="{74A81645-8765-4409-8840-2C67D1A9110F}" srcId="{9AACE301-3D40-422A-B86A-930AB3475E92}" destId="{B8BB53AF-5B10-4476-926B-A46D4796185F}" srcOrd="0" destOrd="0" parTransId="{11F29DDA-50ED-4C25-874E-7874FB9A7E29}" sibTransId="{B08E3044-4814-48B4-BD66-F012B85C9D29}"/>
    <dgm:cxn modelId="{C3CB6BAC-DEBE-4672-8C2A-6A8452088706}" type="presOf" srcId="{DC963DBC-B42D-4DE3-AE08-38671D2725B2}" destId="{F2FD9E18-BF82-47F7-B679-7C6D06AE17B9}" srcOrd="1" destOrd="0" presId="urn:microsoft.com/office/officeart/2005/8/layout/hierarchy3"/>
    <dgm:cxn modelId="{2544A3A2-5A78-4E3E-8067-66D3C25E84F2}" type="presOf" srcId="{2B5D433E-620A-4D04-9508-70F8DFCDD5B1}" destId="{7935ABB9-E2C4-44B0-B8A9-679A06B5085E}" srcOrd="0" destOrd="0" presId="urn:microsoft.com/office/officeart/2005/8/layout/hierarchy3"/>
    <dgm:cxn modelId="{515D68AB-6F59-48AF-A472-4396779A68D2}" type="presOf" srcId="{DC963DBC-B42D-4DE3-AE08-38671D2725B2}" destId="{48FB8341-C850-4C64-955A-FB9D5DB91C97}" srcOrd="0" destOrd="0" presId="urn:microsoft.com/office/officeart/2005/8/layout/hierarchy3"/>
    <dgm:cxn modelId="{BB18AC8E-8314-4451-B3CE-A09C390B8743}" type="presOf" srcId="{E00AF59D-67A3-4125-905B-6BECBBFD3E80}" destId="{55B113B2-5B9A-4452-BFE7-D5EE17582238}" srcOrd="0" destOrd="0" presId="urn:microsoft.com/office/officeart/2005/8/layout/hierarchy3"/>
    <dgm:cxn modelId="{21C76301-CC9D-4121-8B31-34B1ADED3441}" type="presOf" srcId="{2427BF0C-C44E-4B43-9807-A6E859A1E8CC}" destId="{3C94A224-019E-40FE-9BCA-657EF55F242C}" srcOrd="0" destOrd="0" presId="urn:microsoft.com/office/officeart/2005/8/layout/hierarchy3"/>
    <dgm:cxn modelId="{732490C9-8F24-455E-BCA0-21BE8AD0B859}" srcId="{B8BB53AF-5B10-4476-926B-A46D4796185F}" destId="{96183281-34FA-421B-914B-0F45B2486A5D}" srcOrd="1" destOrd="0" parTransId="{A7FCA289-BED0-48D4-B4E0-8C9BEC0EBD37}" sibTransId="{E4205F09-3038-4994-BC44-4F5BE1DB89BA}"/>
    <dgm:cxn modelId="{8CF3675D-9B48-42F7-BAF7-FA7E715A974C}" type="presOf" srcId="{B8BB53AF-5B10-4476-926B-A46D4796185F}" destId="{16F1931F-CFCB-4EB5-8CC6-5631DC020449}" srcOrd="1" destOrd="0" presId="urn:microsoft.com/office/officeart/2005/8/layout/hierarchy3"/>
    <dgm:cxn modelId="{833851FD-6DC5-42FF-BF1F-2CBBB4BEA56F}" type="presOf" srcId="{01C8C368-83C6-4A66-B7A4-24C291772740}" destId="{3476B6A6-C8D6-4125-AB76-4703C2446C8A}" srcOrd="0" destOrd="0" presId="urn:microsoft.com/office/officeart/2005/8/layout/hierarchy3"/>
    <dgm:cxn modelId="{FBCE4E05-C60B-450E-9324-541EA10D3299}" srcId="{9AACE301-3D40-422A-B86A-930AB3475E92}" destId="{DC963DBC-B42D-4DE3-AE08-38671D2725B2}" srcOrd="1" destOrd="0" parTransId="{B6967821-254D-4BAE-9BDF-08E4FF231561}" sibTransId="{2189848C-F2FF-46E3-98EA-AB89B7BE8097}"/>
    <dgm:cxn modelId="{524473CE-EF35-4D3E-A018-63D26D2FCC02}" type="presParOf" srcId="{D107CB77-660E-4A40-95FC-DBAB264996B9}" destId="{0904078F-18CA-4DEB-9D64-630C053C86D0}" srcOrd="0" destOrd="0" presId="urn:microsoft.com/office/officeart/2005/8/layout/hierarchy3"/>
    <dgm:cxn modelId="{1AA8EB37-2545-4955-AFB1-3E0E58581DF3}" type="presParOf" srcId="{0904078F-18CA-4DEB-9D64-630C053C86D0}" destId="{79DC99B8-638F-458B-AAE5-43CB80716A43}" srcOrd="0" destOrd="0" presId="urn:microsoft.com/office/officeart/2005/8/layout/hierarchy3"/>
    <dgm:cxn modelId="{440EE0DB-7CCD-48C8-BC05-03738825A237}" type="presParOf" srcId="{79DC99B8-638F-458B-AAE5-43CB80716A43}" destId="{020C2FA0-C521-48BE-956F-7DF774D7F489}" srcOrd="0" destOrd="0" presId="urn:microsoft.com/office/officeart/2005/8/layout/hierarchy3"/>
    <dgm:cxn modelId="{671786C8-50F5-4175-B289-E33975FD0188}" type="presParOf" srcId="{79DC99B8-638F-458B-AAE5-43CB80716A43}" destId="{16F1931F-CFCB-4EB5-8CC6-5631DC020449}" srcOrd="1" destOrd="0" presId="urn:microsoft.com/office/officeart/2005/8/layout/hierarchy3"/>
    <dgm:cxn modelId="{A44AA162-34CF-447A-818F-9418F19A72B8}" type="presParOf" srcId="{0904078F-18CA-4DEB-9D64-630C053C86D0}" destId="{8746979F-206D-4B10-B803-178EDD7930CD}" srcOrd="1" destOrd="0" presId="urn:microsoft.com/office/officeart/2005/8/layout/hierarchy3"/>
    <dgm:cxn modelId="{BA974625-B347-4414-9E7E-AB8902769E02}" type="presParOf" srcId="{8746979F-206D-4B10-B803-178EDD7930CD}" destId="{D9C1AAA3-2C38-4038-BD80-0CBC611324B6}" srcOrd="0" destOrd="0" presId="urn:microsoft.com/office/officeart/2005/8/layout/hierarchy3"/>
    <dgm:cxn modelId="{40CFAC7D-2610-4119-884A-6F014805D272}" type="presParOf" srcId="{8746979F-206D-4B10-B803-178EDD7930CD}" destId="{7935ABB9-E2C4-44B0-B8A9-679A06B5085E}" srcOrd="1" destOrd="0" presId="urn:microsoft.com/office/officeart/2005/8/layout/hierarchy3"/>
    <dgm:cxn modelId="{EDFA4070-0F85-4570-AED8-DD173FC50974}" type="presParOf" srcId="{8746979F-206D-4B10-B803-178EDD7930CD}" destId="{B17401AB-A355-45C7-ADEE-0D582D37450B}" srcOrd="2" destOrd="0" presId="urn:microsoft.com/office/officeart/2005/8/layout/hierarchy3"/>
    <dgm:cxn modelId="{99B3A0B4-891A-46C3-8DD8-E79792887C24}" type="presParOf" srcId="{8746979F-206D-4B10-B803-178EDD7930CD}" destId="{C87B6543-D0A5-4B93-8B10-DC6CEEBAD6CF}" srcOrd="3" destOrd="0" presId="urn:microsoft.com/office/officeart/2005/8/layout/hierarchy3"/>
    <dgm:cxn modelId="{27311ADA-0438-46C8-AC76-800F0122BB04}" type="presParOf" srcId="{D107CB77-660E-4A40-95FC-DBAB264996B9}" destId="{123B3521-AF38-4C0F-93C5-73DC76BB9B84}" srcOrd="1" destOrd="0" presId="urn:microsoft.com/office/officeart/2005/8/layout/hierarchy3"/>
    <dgm:cxn modelId="{7EA26A58-DA36-4375-9866-ECED0AAA90D2}" type="presParOf" srcId="{123B3521-AF38-4C0F-93C5-73DC76BB9B84}" destId="{7839DBB6-7918-4B80-9DF5-F662A065D4BD}" srcOrd="0" destOrd="0" presId="urn:microsoft.com/office/officeart/2005/8/layout/hierarchy3"/>
    <dgm:cxn modelId="{53902D1F-89B1-4500-96E4-B8A60FBC747F}" type="presParOf" srcId="{7839DBB6-7918-4B80-9DF5-F662A065D4BD}" destId="{48FB8341-C850-4C64-955A-FB9D5DB91C97}" srcOrd="0" destOrd="0" presId="urn:microsoft.com/office/officeart/2005/8/layout/hierarchy3"/>
    <dgm:cxn modelId="{36F89C6B-D279-4FD7-83BF-7AD8E0CC79F7}" type="presParOf" srcId="{7839DBB6-7918-4B80-9DF5-F662A065D4BD}" destId="{F2FD9E18-BF82-47F7-B679-7C6D06AE17B9}" srcOrd="1" destOrd="0" presId="urn:microsoft.com/office/officeart/2005/8/layout/hierarchy3"/>
    <dgm:cxn modelId="{7A5EA9C6-1338-4089-AF44-1D33D2F2E3BF}" type="presParOf" srcId="{123B3521-AF38-4C0F-93C5-73DC76BB9B84}" destId="{7C21F471-6B08-42CD-A527-B08E42FE016C}" srcOrd="1" destOrd="0" presId="urn:microsoft.com/office/officeart/2005/8/layout/hierarchy3"/>
    <dgm:cxn modelId="{DBED0B0B-6CAE-49AF-9CDD-52C54E0158C3}" type="presParOf" srcId="{7C21F471-6B08-42CD-A527-B08E42FE016C}" destId="{3C94A224-019E-40FE-9BCA-657EF55F242C}" srcOrd="0" destOrd="0" presId="urn:microsoft.com/office/officeart/2005/8/layout/hierarchy3"/>
    <dgm:cxn modelId="{39D1ADFE-32D6-4B04-A0D8-C617AA8FB096}" type="presParOf" srcId="{7C21F471-6B08-42CD-A527-B08E42FE016C}" destId="{55B113B2-5B9A-4452-BFE7-D5EE17582238}" srcOrd="1" destOrd="0" presId="urn:microsoft.com/office/officeart/2005/8/layout/hierarchy3"/>
    <dgm:cxn modelId="{3D870851-D4ED-47C5-8F17-D31F2067C8BF}" type="presParOf" srcId="{7C21F471-6B08-42CD-A527-B08E42FE016C}" destId="{3476B6A6-C8D6-4125-AB76-4703C2446C8A}" srcOrd="2" destOrd="0" presId="urn:microsoft.com/office/officeart/2005/8/layout/hierarchy3"/>
    <dgm:cxn modelId="{05EA25F3-4C82-4605-A2F7-F94EB9C285E0}" type="presParOf" srcId="{7C21F471-6B08-42CD-A527-B08E42FE016C}" destId="{6DEE969C-316F-46C3-B12A-B3E59DA7DDE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B7EBFD-A452-4C1A-A7BA-A7770174448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39255-E52F-490B-8A45-AB9890C22C1E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Темы сформулированы в виде проблемных вопросов</a:t>
          </a:r>
          <a:endParaRPr lang="ru-RU" b="1" dirty="0"/>
        </a:p>
      </dgm:t>
    </dgm:pt>
    <dgm:pt modelId="{E14F2351-873C-41AB-BB13-A4882D05A792}" type="parTrans" cxnId="{F6A59660-D8A4-410A-B65B-7B32033D733D}">
      <dgm:prSet/>
      <dgm:spPr/>
      <dgm:t>
        <a:bodyPr/>
        <a:lstStyle/>
        <a:p>
          <a:endParaRPr lang="ru-RU"/>
        </a:p>
      </dgm:t>
    </dgm:pt>
    <dgm:pt modelId="{F739AFCA-9E93-40E3-A68A-ACB1C551DF60}" type="sibTrans" cxnId="{F6A59660-D8A4-410A-B65B-7B32033D733D}">
      <dgm:prSet/>
      <dgm:spPr/>
      <dgm:t>
        <a:bodyPr/>
        <a:lstStyle/>
        <a:p>
          <a:endParaRPr lang="ru-RU"/>
        </a:p>
      </dgm:t>
    </dgm:pt>
    <dgm:pt modelId="{A934D837-B1D5-4C95-AF2C-8C18467E3CD1}">
      <dgm:prSet phldrT="[Текст]"/>
      <dgm:spPr/>
      <dgm:t>
        <a:bodyPr/>
        <a:lstStyle/>
        <a:p>
          <a:r>
            <a:rPr lang="ru-RU" b="1" dirty="0" smtClean="0"/>
            <a:t>При раскрытии темы сочинения необходимо показать умение выявлять авторскую позицию в указанном произведении и убедительно обосновывать свои тезисы  (профильный уровень)</a:t>
          </a:r>
          <a:endParaRPr lang="ru-RU" b="1" dirty="0"/>
        </a:p>
      </dgm:t>
    </dgm:pt>
    <dgm:pt modelId="{AFDA658E-963C-44D0-A95D-7A71820ABD3F}" type="parTrans" cxnId="{6EF39BE8-522D-47E6-80CC-1DD0BF84BBB2}">
      <dgm:prSet/>
      <dgm:spPr/>
      <dgm:t>
        <a:bodyPr/>
        <a:lstStyle/>
        <a:p>
          <a:endParaRPr lang="ru-RU"/>
        </a:p>
      </dgm:t>
    </dgm:pt>
    <dgm:pt modelId="{2D4B9844-E53F-4B8D-A20D-1078F91C50E5}" type="sibTrans" cxnId="{6EF39BE8-522D-47E6-80CC-1DD0BF84BBB2}">
      <dgm:prSet/>
      <dgm:spPr/>
      <dgm:t>
        <a:bodyPr/>
        <a:lstStyle/>
        <a:p>
          <a:endParaRPr lang="ru-RU"/>
        </a:p>
      </dgm:t>
    </dgm:pt>
    <dgm:pt modelId="{6634FA29-AAC2-4C2E-BE2A-819DFE96BF7D}">
      <dgm:prSet phldrT="[Текст]"/>
      <dgm:spPr/>
      <dgm:t>
        <a:bodyPr/>
        <a:lstStyle/>
        <a:p>
          <a:r>
            <a:rPr lang="ru-RU" b="1" dirty="0" smtClean="0"/>
            <a:t>Выпускник должен продемонстрировать  умение использовать теоретико-литературные понятия  для анализа произведения</a:t>
          </a:r>
          <a:endParaRPr lang="ru-RU" b="1" dirty="0"/>
        </a:p>
      </dgm:t>
    </dgm:pt>
    <dgm:pt modelId="{5140674D-BD9E-45BA-A35C-EE42A9DD0635}" type="parTrans" cxnId="{FD1F568B-E58C-49D3-9EE3-A41351DEF085}">
      <dgm:prSet/>
      <dgm:spPr/>
      <dgm:t>
        <a:bodyPr/>
        <a:lstStyle/>
        <a:p>
          <a:endParaRPr lang="ru-RU"/>
        </a:p>
      </dgm:t>
    </dgm:pt>
    <dgm:pt modelId="{30932F9C-620F-49DF-B736-1C185D4D2D7B}" type="sibTrans" cxnId="{FD1F568B-E58C-49D3-9EE3-A41351DEF085}">
      <dgm:prSet/>
      <dgm:spPr/>
      <dgm:t>
        <a:bodyPr/>
        <a:lstStyle/>
        <a:p>
          <a:endParaRPr lang="ru-RU"/>
        </a:p>
      </dgm:t>
    </dgm:pt>
    <dgm:pt modelId="{3A1AD83D-2AA4-4A6B-98E2-257707569D0C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В направлениях представлены формулировки-понятия</a:t>
          </a:r>
          <a:endParaRPr lang="ru-RU" b="1" dirty="0"/>
        </a:p>
      </dgm:t>
    </dgm:pt>
    <dgm:pt modelId="{D1B9027D-2D3F-40E8-978E-74401E0970B0}" type="parTrans" cxnId="{5427B6A4-E3AA-45E4-B8B7-F00C149ED562}">
      <dgm:prSet/>
      <dgm:spPr/>
      <dgm:t>
        <a:bodyPr/>
        <a:lstStyle/>
        <a:p>
          <a:endParaRPr lang="ru-RU"/>
        </a:p>
      </dgm:t>
    </dgm:pt>
    <dgm:pt modelId="{864792AD-F8AB-432F-9EC2-119D61820E0F}" type="sibTrans" cxnId="{5427B6A4-E3AA-45E4-B8B7-F00C149ED562}">
      <dgm:prSet/>
      <dgm:spPr/>
      <dgm:t>
        <a:bodyPr/>
        <a:lstStyle/>
        <a:p>
          <a:endParaRPr lang="ru-RU"/>
        </a:p>
      </dgm:t>
    </dgm:pt>
    <dgm:pt modelId="{C0F13C0B-9D6A-4BC9-B211-BF209F9A4B55}">
      <dgm:prSet phldrT="[Текст]"/>
      <dgm:spPr/>
      <dgm:t>
        <a:bodyPr/>
        <a:lstStyle/>
        <a:p>
          <a:r>
            <a:rPr lang="ru-RU" b="1" dirty="0" smtClean="0"/>
            <a:t>При раскрытии темы сочинения необходимо показать умение  размышлять,  аргументировать свои выводы, опираясь на  литературные произведения  (базовый уровень)</a:t>
          </a:r>
          <a:endParaRPr lang="ru-RU" b="1" dirty="0"/>
        </a:p>
      </dgm:t>
    </dgm:pt>
    <dgm:pt modelId="{55B1768A-9BDC-43E3-A19E-F0A3F87C9A06}" type="parTrans" cxnId="{481A552B-6798-4128-B2EF-B8252EA7EB65}">
      <dgm:prSet/>
      <dgm:spPr/>
      <dgm:t>
        <a:bodyPr/>
        <a:lstStyle/>
        <a:p>
          <a:endParaRPr lang="ru-RU"/>
        </a:p>
      </dgm:t>
    </dgm:pt>
    <dgm:pt modelId="{255001A5-C93B-4FE0-8C10-DAA356FF4F5D}" type="sibTrans" cxnId="{481A552B-6798-4128-B2EF-B8252EA7EB65}">
      <dgm:prSet/>
      <dgm:spPr/>
      <dgm:t>
        <a:bodyPr/>
        <a:lstStyle/>
        <a:p>
          <a:endParaRPr lang="ru-RU"/>
        </a:p>
      </dgm:t>
    </dgm:pt>
    <dgm:pt modelId="{A61B7496-3986-471E-8683-96D1C161E9BB}">
      <dgm:prSet phldrT="[Текст]"/>
      <dgm:spPr/>
      <dgm:t>
        <a:bodyPr/>
        <a:lstStyle/>
        <a:p>
          <a:r>
            <a:rPr lang="ru-RU" b="1" dirty="0" smtClean="0"/>
            <a:t>Выпускник должен продемонстрировать свою  нравственную, этическую и интеллектуальную зрелость на материале  литературных произведений</a:t>
          </a:r>
          <a:endParaRPr lang="ru-RU" b="1" dirty="0"/>
        </a:p>
      </dgm:t>
    </dgm:pt>
    <dgm:pt modelId="{7A25929C-8FAD-4797-AB1B-F1E22BD43554}" type="parTrans" cxnId="{5A678CD0-5B6E-4DB3-9E29-EBC8F69683A4}">
      <dgm:prSet/>
      <dgm:spPr/>
      <dgm:t>
        <a:bodyPr/>
        <a:lstStyle/>
        <a:p>
          <a:endParaRPr lang="ru-RU"/>
        </a:p>
      </dgm:t>
    </dgm:pt>
    <dgm:pt modelId="{E950C0B8-23C0-4FED-A676-A4737A9E7ED8}" type="sibTrans" cxnId="{5A678CD0-5B6E-4DB3-9E29-EBC8F69683A4}">
      <dgm:prSet/>
      <dgm:spPr/>
      <dgm:t>
        <a:bodyPr/>
        <a:lstStyle/>
        <a:p>
          <a:endParaRPr lang="ru-RU"/>
        </a:p>
      </dgm:t>
    </dgm:pt>
    <dgm:pt modelId="{5E2B62AD-7A5F-4392-BCED-E145215036D2}" type="pres">
      <dgm:prSet presAssocID="{49B7EBFD-A452-4C1A-A7BA-A777017444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005544-DB2C-4151-B36C-516D74DC0D68}" type="pres">
      <dgm:prSet presAssocID="{5B039255-E52F-490B-8A45-AB9890C22C1E}" presName="root" presStyleCnt="0"/>
      <dgm:spPr/>
    </dgm:pt>
    <dgm:pt modelId="{F4CAFE56-7854-4B87-97A1-EFF149072831}" type="pres">
      <dgm:prSet presAssocID="{5B039255-E52F-490B-8A45-AB9890C22C1E}" presName="rootComposite" presStyleCnt="0"/>
      <dgm:spPr/>
    </dgm:pt>
    <dgm:pt modelId="{FA6F2D8F-4C8E-4C4B-BE86-DD632F3F0CEC}" type="pres">
      <dgm:prSet presAssocID="{5B039255-E52F-490B-8A45-AB9890C22C1E}" presName="rootText" presStyleLbl="node1" presStyleIdx="0" presStyleCnt="2" custScaleX="239786" custScaleY="110148" custLinFactNeighborX="3866" custLinFactNeighborY="-66976"/>
      <dgm:spPr/>
      <dgm:t>
        <a:bodyPr/>
        <a:lstStyle/>
        <a:p>
          <a:endParaRPr lang="ru-RU"/>
        </a:p>
      </dgm:t>
    </dgm:pt>
    <dgm:pt modelId="{8D540FB6-F708-4D37-8CF1-36D7613F3922}" type="pres">
      <dgm:prSet presAssocID="{5B039255-E52F-490B-8A45-AB9890C22C1E}" presName="rootConnector" presStyleLbl="node1" presStyleIdx="0" presStyleCnt="2"/>
      <dgm:spPr/>
      <dgm:t>
        <a:bodyPr/>
        <a:lstStyle/>
        <a:p>
          <a:endParaRPr lang="ru-RU"/>
        </a:p>
      </dgm:t>
    </dgm:pt>
    <dgm:pt modelId="{60683964-E3CC-4E55-B4A2-0F4C9E80232E}" type="pres">
      <dgm:prSet presAssocID="{5B039255-E52F-490B-8A45-AB9890C22C1E}" presName="childShape" presStyleCnt="0"/>
      <dgm:spPr/>
    </dgm:pt>
    <dgm:pt modelId="{45882C52-5FF7-4CFE-B986-9A135E608991}" type="pres">
      <dgm:prSet presAssocID="{AFDA658E-963C-44D0-A95D-7A71820ABD3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E8CC7D4-36DE-4D85-9B9E-6C53B43FE051}" type="pres">
      <dgm:prSet presAssocID="{A934D837-B1D5-4C95-AF2C-8C18467E3CD1}" presName="childText" presStyleLbl="bgAcc1" presStyleIdx="0" presStyleCnt="4" custScaleX="249739" custScaleY="269633" custLinFactNeighborX="-3717" custLinFactNeighborY="-7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7B93B-D29F-4F73-8C84-874A646CAF00}" type="pres">
      <dgm:prSet presAssocID="{5140674D-BD9E-45BA-A35C-EE42A9DD0635}" presName="Name13" presStyleLbl="parChTrans1D2" presStyleIdx="1" presStyleCnt="4"/>
      <dgm:spPr/>
      <dgm:t>
        <a:bodyPr/>
        <a:lstStyle/>
        <a:p>
          <a:endParaRPr lang="ru-RU"/>
        </a:p>
      </dgm:t>
    </dgm:pt>
    <dgm:pt modelId="{57F6B626-4383-49D2-ADB9-DF2E0A5BFA09}" type="pres">
      <dgm:prSet presAssocID="{6634FA29-AAC2-4C2E-BE2A-819DFE96BF7D}" presName="childText" presStyleLbl="bgAcc1" presStyleIdx="1" presStyleCnt="4" custScaleX="250653" custScaleY="237762" custLinFactNeighborX="1040" custLinFactNeighborY="1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81646-EC30-4027-B4E7-A11FF6914BCF}" type="pres">
      <dgm:prSet presAssocID="{3A1AD83D-2AA4-4A6B-98E2-257707569D0C}" presName="root" presStyleCnt="0"/>
      <dgm:spPr/>
    </dgm:pt>
    <dgm:pt modelId="{214FFF6C-05C1-4C93-AC71-95016E9701C0}" type="pres">
      <dgm:prSet presAssocID="{3A1AD83D-2AA4-4A6B-98E2-257707569D0C}" presName="rootComposite" presStyleCnt="0"/>
      <dgm:spPr/>
    </dgm:pt>
    <dgm:pt modelId="{EDF3532E-3C4E-451C-A27A-442F55C0ABBF}" type="pres">
      <dgm:prSet presAssocID="{3A1AD83D-2AA4-4A6B-98E2-257707569D0C}" presName="rootText" presStyleLbl="node1" presStyleIdx="1" presStyleCnt="2" custScaleX="236810" custScaleY="114676" custLinFactNeighborX="6699" custLinFactNeighborY="-66976"/>
      <dgm:spPr/>
      <dgm:t>
        <a:bodyPr/>
        <a:lstStyle/>
        <a:p>
          <a:endParaRPr lang="ru-RU"/>
        </a:p>
      </dgm:t>
    </dgm:pt>
    <dgm:pt modelId="{62BE8C37-4BA1-4629-BF46-73B04C6BFF33}" type="pres">
      <dgm:prSet presAssocID="{3A1AD83D-2AA4-4A6B-98E2-257707569D0C}" presName="rootConnector" presStyleLbl="node1" presStyleIdx="1" presStyleCnt="2"/>
      <dgm:spPr/>
      <dgm:t>
        <a:bodyPr/>
        <a:lstStyle/>
        <a:p>
          <a:endParaRPr lang="ru-RU"/>
        </a:p>
      </dgm:t>
    </dgm:pt>
    <dgm:pt modelId="{49B71A38-86C8-4206-83FA-CD72719437E3}" type="pres">
      <dgm:prSet presAssocID="{3A1AD83D-2AA4-4A6B-98E2-257707569D0C}" presName="childShape" presStyleCnt="0"/>
      <dgm:spPr/>
    </dgm:pt>
    <dgm:pt modelId="{116549EE-06A5-4284-A10B-DFD6CC1EF8E1}" type="pres">
      <dgm:prSet presAssocID="{55B1768A-9BDC-43E3-A19E-F0A3F87C9A0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26DECF3C-81E5-4549-8000-36C323D01C26}" type="pres">
      <dgm:prSet presAssocID="{C0F13C0B-9D6A-4BC9-B211-BF209F9A4B55}" presName="childText" presStyleLbl="bgAcc1" presStyleIdx="2" presStyleCnt="4" custScaleX="236161" custScaleY="268136" custLinFactNeighborX="265" custLinFactNeighborY="-14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AEB09-27C7-4B4D-A7BB-9D86B5F07CCA}" type="pres">
      <dgm:prSet presAssocID="{7A25929C-8FAD-4797-AB1B-F1E22BD4355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85C82B1-C7CF-4352-BCAE-5C081195F77B}" type="pres">
      <dgm:prSet presAssocID="{A61B7496-3986-471E-8683-96D1C161E9BB}" presName="childText" presStyleLbl="bgAcc1" presStyleIdx="3" presStyleCnt="4" custScaleX="238544" custScaleY="246892" custLinFactNeighborX="2382" custLinFactNeighborY="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4628C4-66F9-4282-9448-6FE3353E5EC1}" type="presOf" srcId="{5140674D-BD9E-45BA-A35C-EE42A9DD0635}" destId="{6BC7B93B-D29F-4F73-8C84-874A646CAF00}" srcOrd="0" destOrd="0" presId="urn:microsoft.com/office/officeart/2005/8/layout/hierarchy3"/>
    <dgm:cxn modelId="{D5BF1377-158C-4D34-9A44-7C495DD2217F}" type="presOf" srcId="{49B7EBFD-A452-4C1A-A7BA-A7770174448C}" destId="{5E2B62AD-7A5F-4392-BCED-E145215036D2}" srcOrd="0" destOrd="0" presId="urn:microsoft.com/office/officeart/2005/8/layout/hierarchy3"/>
    <dgm:cxn modelId="{FD1F568B-E58C-49D3-9EE3-A41351DEF085}" srcId="{5B039255-E52F-490B-8A45-AB9890C22C1E}" destId="{6634FA29-AAC2-4C2E-BE2A-819DFE96BF7D}" srcOrd="1" destOrd="0" parTransId="{5140674D-BD9E-45BA-A35C-EE42A9DD0635}" sibTransId="{30932F9C-620F-49DF-B736-1C185D4D2D7B}"/>
    <dgm:cxn modelId="{B5755146-8915-4BBA-9667-9914199D4238}" type="presOf" srcId="{6634FA29-AAC2-4C2E-BE2A-819DFE96BF7D}" destId="{57F6B626-4383-49D2-ADB9-DF2E0A5BFA09}" srcOrd="0" destOrd="0" presId="urn:microsoft.com/office/officeart/2005/8/layout/hierarchy3"/>
    <dgm:cxn modelId="{481A552B-6798-4128-B2EF-B8252EA7EB65}" srcId="{3A1AD83D-2AA4-4A6B-98E2-257707569D0C}" destId="{C0F13C0B-9D6A-4BC9-B211-BF209F9A4B55}" srcOrd="0" destOrd="0" parTransId="{55B1768A-9BDC-43E3-A19E-F0A3F87C9A06}" sibTransId="{255001A5-C93B-4FE0-8C10-DAA356FF4F5D}"/>
    <dgm:cxn modelId="{AEC5D732-D0DF-45CA-B39E-670B52B7AA67}" type="presOf" srcId="{3A1AD83D-2AA4-4A6B-98E2-257707569D0C}" destId="{62BE8C37-4BA1-4629-BF46-73B04C6BFF33}" srcOrd="1" destOrd="0" presId="urn:microsoft.com/office/officeart/2005/8/layout/hierarchy3"/>
    <dgm:cxn modelId="{5A678CD0-5B6E-4DB3-9E29-EBC8F69683A4}" srcId="{3A1AD83D-2AA4-4A6B-98E2-257707569D0C}" destId="{A61B7496-3986-471E-8683-96D1C161E9BB}" srcOrd="1" destOrd="0" parTransId="{7A25929C-8FAD-4797-AB1B-F1E22BD43554}" sibTransId="{E950C0B8-23C0-4FED-A676-A4737A9E7ED8}"/>
    <dgm:cxn modelId="{B9953ABF-2467-4A12-B877-60C9ADE3A1E4}" type="presOf" srcId="{C0F13C0B-9D6A-4BC9-B211-BF209F9A4B55}" destId="{26DECF3C-81E5-4549-8000-36C323D01C26}" srcOrd="0" destOrd="0" presId="urn:microsoft.com/office/officeart/2005/8/layout/hierarchy3"/>
    <dgm:cxn modelId="{8909CA3B-1B74-4384-B9BD-FE52E59F4672}" type="presOf" srcId="{55B1768A-9BDC-43E3-A19E-F0A3F87C9A06}" destId="{116549EE-06A5-4284-A10B-DFD6CC1EF8E1}" srcOrd="0" destOrd="0" presId="urn:microsoft.com/office/officeart/2005/8/layout/hierarchy3"/>
    <dgm:cxn modelId="{6EF39BE8-522D-47E6-80CC-1DD0BF84BBB2}" srcId="{5B039255-E52F-490B-8A45-AB9890C22C1E}" destId="{A934D837-B1D5-4C95-AF2C-8C18467E3CD1}" srcOrd="0" destOrd="0" parTransId="{AFDA658E-963C-44D0-A95D-7A71820ABD3F}" sibTransId="{2D4B9844-E53F-4B8D-A20D-1078F91C50E5}"/>
    <dgm:cxn modelId="{5427B6A4-E3AA-45E4-B8B7-F00C149ED562}" srcId="{49B7EBFD-A452-4C1A-A7BA-A7770174448C}" destId="{3A1AD83D-2AA4-4A6B-98E2-257707569D0C}" srcOrd="1" destOrd="0" parTransId="{D1B9027D-2D3F-40E8-978E-74401E0970B0}" sibTransId="{864792AD-F8AB-432F-9EC2-119D61820E0F}"/>
    <dgm:cxn modelId="{22FB9DA0-2D18-4FE9-BBBF-6929332BF74B}" type="presOf" srcId="{5B039255-E52F-490B-8A45-AB9890C22C1E}" destId="{FA6F2D8F-4C8E-4C4B-BE86-DD632F3F0CEC}" srcOrd="0" destOrd="0" presId="urn:microsoft.com/office/officeart/2005/8/layout/hierarchy3"/>
    <dgm:cxn modelId="{8ACCBA4E-4159-4013-8D4F-2ADA9C04BE4C}" type="presOf" srcId="{A934D837-B1D5-4C95-AF2C-8C18467E3CD1}" destId="{8E8CC7D4-36DE-4D85-9B9E-6C53B43FE051}" srcOrd="0" destOrd="0" presId="urn:microsoft.com/office/officeart/2005/8/layout/hierarchy3"/>
    <dgm:cxn modelId="{BDD6A86E-2C88-4EA6-A11E-AB40791E79A1}" type="presOf" srcId="{AFDA658E-963C-44D0-A95D-7A71820ABD3F}" destId="{45882C52-5FF7-4CFE-B986-9A135E608991}" srcOrd="0" destOrd="0" presId="urn:microsoft.com/office/officeart/2005/8/layout/hierarchy3"/>
    <dgm:cxn modelId="{63DE1B43-04CF-4F4E-9C0B-B54D8E067CE5}" type="presOf" srcId="{5B039255-E52F-490B-8A45-AB9890C22C1E}" destId="{8D540FB6-F708-4D37-8CF1-36D7613F3922}" srcOrd="1" destOrd="0" presId="urn:microsoft.com/office/officeart/2005/8/layout/hierarchy3"/>
    <dgm:cxn modelId="{EA9C45D8-3B96-4DBA-94F9-5BB1B0069E23}" type="presOf" srcId="{7A25929C-8FAD-4797-AB1B-F1E22BD43554}" destId="{021AEB09-27C7-4B4D-A7BB-9D86B5F07CCA}" srcOrd="0" destOrd="0" presId="urn:microsoft.com/office/officeart/2005/8/layout/hierarchy3"/>
    <dgm:cxn modelId="{BE359736-56FB-4D36-8992-BE893CD66FD9}" type="presOf" srcId="{A61B7496-3986-471E-8683-96D1C161E9BB}" destId="{185C82B1-C7CF-4352-BCAE-5C081195F77B}" srcOrd="0" destOrd="0" presId="urn:microsoft.com/office/officeart/2005/8/layout/hierarchy3"/>
    <dgm:cxn modelId="{F6A59660-D8A4-410A-B65B-7B32033D733D}" srcId="{49B7EBFD-A452-4C1A-A7BA-A7770174448C}" destId="{5B039255-E52F-490B-8A45-AB9890C22C1E}" srcOrd="0" destOrd="0" parTransId="{E14F2351-873C-41AB-BB13-A4882D05A792}" sibTransId="{F739AFCA-9E93-40E3-A68A-ACB1C551DF60}"/>
    <dgm:cxn modelId="{68775431-9996-492A-ABA9-68992A966371}" type="presOf" srcId="{3A1AD83D-2AA4-4A6B-98E2-257707569D0C}" destId="{EDF3532E-3C4E-451C-A27A-442F55C0ABBF}" srcOrd="0" destOrd="0" presId="urn:microsoft.com/office/officeart/2005/8/layout/hierarchy3"/>
    <dgm:cxn modelId="{70E919F5-0E4C-4B79-8829-30CC025C9E15}" type="presParOf" srcId="{5E2B62AD-7A5F-4392-BCED-E145215036D2}" destId="{68005544-DB2C-4151-B36C-516D74DC0D68}" srcOrd="0" destOrd="0" presId="urn:microsoft.com/office/officeart/2005/8/layout/hierarchy3"/>
    <dgm:cxn modelId="{C7642484-4C01-4062-BACA-2BB7D70E907B}" type="presParOf" srcId="{68005544-DB2C-4151-B36C-516D74DC0D68}" destId="{F4CAFE56-7854-4B87-97A1-EFF149072831}" srcOrd="0" destOrd="0" presId="urn:microsoft.com/office/officeart/2005/8/layout/hierarchy3"/>
    <dgm:cxn modelId="{76F19E3F-B841-4802-91A6-9B7615B1292A}" type="presParOf" srcId="{F4CAFE56-7854-4B87-97A1-EFF149072831}" destId="{FA6F2D8F-4C8E-4C4B-BE86-DD632F3F0CEC}" srcOrd="0" destOrd="0" presId="urn:microsoft.com/office/officeart/2005/8/layout/hierarchy3"/>
    <dgm:cxn modelId="{599B9B01-7F2F-426C-B7F6-8FC0234EBD12}" type="presParOf" srcId="{F4CAFE56-7854-4B87-97A1-EFF149072831}" destId="{8D540FB6-F708-4D37-8CF1-36D7613F3922}" srcOrd="1" destOrd="0" presId="urn:microsoft.com/office/officeart/2005/8/layout/hierarchy3"/>
    <dgm:cxn modelId="{FC0EA608-BA5B-4A42-ADC2-C83EEB424C20}" type="presParOf" srcId="{68005544-DB2C-4151-B36C-516D74DC0D68}" destId="{60683964-E3CC-4E55-B4A2-0F4C9E80232E}" srcOrd="1" destOrd="0" presId="urn:microsoft.com/office/officeart/2005/8/layout/hierarchy3"/>
    <dgm:cxn modelId="{91630652-2D26-4DDA-B788-BF23481F2ABC}" type="presParOf" srcId="{60683964-E3CC-4E55-B4A2-0F4C9E80232E}" destId="{45882C52-5FF7-4CFE-B986-9A135E608991}" srcOrd="0" destOrd="0" presId="urn:microsoft.com/office/officeart/2005/8/layout/hierarchy3"/>
    <dgm:cxn modelId="{9FA3B129-FB32-46B5-AA87-EBC32D910D8B}" type="presParOf" srcId="{60683964-E3CC-4E55-B4A2-0F4C9E80232E}" destId="{8E8CC7D4-36DE-4D85-9B9E-6C53B43FE051}" srcOrd="1" destOrd="0" presId="urn:microsoft.com/office/officeart/2005/8/layout/hierarchy3"/>
    <dgm:cxn modelId="{DE573FFB-8AC6-40D5-8226-FC855D465E9E}" type="presParOf" srcId="{60683964-E3CC-4E55-B4A2-0F4C9E80232E}" destId="{6BC7B93B-D29F-4F73-8C84-874A646CAF00}" srcOrd="2" destOrd="0" presId="urn:microsoft.com/office/officeart/2005/8/layout/hierarchy3"/>
    <dgm:cxn modelId="{6AD66733-4514-4A2E-A78D-2194251006E1}" type="presParOf" srcId="{60683964-E3CC-4E55-B4A2-0F4C9E80232E}" destId="{57F6B626-4383-49D2-ADB9-DF2E0A5BFA09}" srcOrd="3" destOrd="0" presId="urn:microsoft.com/office/officeart/2005/8/layout/hierarchy3"/>
    <dgm:cxn modelId="{9AED78DD-925E-490E-A655-ABBB7B5541BD}" type="presParOf" srcId="{5E2B62AD-7A5F-4392-BCED-E145215036D2}" destId="{1E881646-EC30-4027-B4E7-A11FF6914BCF}" srcOrd="1" destOrd="0" presId="urn:microsoft.com/office/officeart/2005/8/layout/hierarchy3"/>
    <dgm:cxn modelId="{4C9CC5BB-E4AE-49FE-B050-408748E2FB0E}" type="presParOf" srcId="{1E881646-EC30-4027-B4E7-A11FF6914BCF}" destId="{214FFF6C-05C1-4C93-AC71-95016E9701C0}" srcOrd="0" destOrd="0" presId="urn:microsoft.com/office/officeart/2005/8/layout/hierarchy3"/>
    <dgm:cxn modelId="{91373795-D0CF-4C7E-9FBA-73455869E1C1}" type="presParOf" srcId="{214FFF6C-05C1-4C93-AC71-95016E9701C0}" destId="{EDF3532E-3C4E-451C-A27A-442F55C0ABBF}" srcOrd="0" destOrd="0" presId="urn:microsoft.com/office/officeart/2005/8/layout/hierarchy3"/>
    <dgm:cxn modelId="{A1081410-3C34-4A14-94DB-69D48D8E9427}" type="presParOf" srcId="{214FFF6C-05C1-4C93-AC71-95016E9701C0}" destId="{62BE8C37-4BA1-4629-BF46-73B04C6BFF33}" srcOrd="1" destOrd="0" presId="urn:microsoft.com/office/officeart/2005/8/layout/hierarchy3"/>
    <dgm:cxn modelId="{7640DF19-7B8E-477A-A6B7-8BC9AEC264B8}" type="presParOf" srcId="{1E881646-EC30-4027-B4E7-A11FF6914BCF}" destId="{49B71A38-86C8-4206-83FA-CD72719437E3}" srcOrd="1" destOrd="0" presId="urn:microsoft.com/office/officeart/2005/8/layout/hierarchy3"/>
    <dgm:cxn modelId="{0B7A52FA-80F7-4647-96DA-501E133B1B68}" type="presParOf" srcId="{49B71A38-86C8-4206-83FA-CD72719437E3}" destId="{116549EE-06A5-4284-A10B-DFD6CC1EF8E1}" srcOrd="0" destOrd="0" presId="urn:microsoft.com/office/officeart/2005/8/layout/hierarchy3"/>
    <dgm:cxn modelId="{BE9E3C74-6823-4A99-BA4C-B99F6AB63365}" type="presParOf" srcId="{49B71A38-86C8-4206-83FA-CD72719437E3}" destId="{26DECF3C-81E5-4549-8000-36C323D01C26}" srcOrd="1" destOrd="0" presId="urn:microsoft.com/office/officeart/2005/8/layout/hierarchy3"/>
    <dgm:cxn modelId="{B4374E49-51C3-4CFB-86EC-CEDCC91D22C7}" type="presParOf" srcId="{49B71A38-86C8-4206-83FA-CD72719437E3}" destId="{021AEB09-27C7-4B4D-A7BB-9D86B5F07CCA}" srcOrd="2" destOrd="0" presId="urn:microsoft.com/office/officeart/2005/8/layout/hierarchy3"/>
    <dgm:cxn modelId="{9ACEEAF0-1832-4F90-B687-17B9466DBD73}" type="presParOf" srcId="{49B71A38-86C8-4206-83FA-CD72719437E3}" destId="{185C82B1-C7CF-4352-BCAE-5C081195F77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081168-5FE5-4C86-B822-D35BEDF17E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7D533D-92E0-457A-B372-658AD52066A2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Тема-суждение</a:t>
          </a:r>
          <a:endParaRPr lang="ru-RU" b="1" dirty="0"/>
        </a:p>
      </dgm:t>
    </dgm:pt>
    <dgm:pt modelId="{576F0B02-DED5-4225-B63B-AE001C1A7DB5}" type="parTrans" cxnId="{C97DBD6C-F294-4BD2-B1B6-EE03664589D4}">
      <dgm:prSet/>
      <dgm:spPr/>
      <dgm:t>
        <a:bodyPr/>
        <a:lstStyle/>
        <a:p>
          <a:endParaRPr lang="ru-RU"/>
        </a:p>
      </dgm:t>
    </dgm:pt>
    <dgm:pt modelId="{EB66B631-B1F7-417A-8E98-568848C94778}" type="sibTrans" cxnId="{C97DBD6C-F294-4BD2-B1B6-EE03664589D4}">
      <dgm:prSet/>
      <dgm:spPr/>
      <dgm:t>
        <a:bodyPr/>
        <a:lstStyle/>
        <a:p>
          <a:endParaRPr lang="ru-RU"/>
        </a:p>
      </dgm:t>
    </dgm:pt>
    <dgm:pt modelId="{261DA52A-7036-4496-A52A-061DFD2D8C22}">
      <dgm:prSet phldrT="[Текст]"/>
      <dgm:spPr/>
      <dgm:t>
        <a:bodyPr/>
        <a:lstStyle/>
        <a:p>
          <a:r>
            <a:rPr lang="ru-RU" b="1" dirty="0" smtClean="0"/>
            <a:t>В формулировке прямо выражена идея рассуждения. Задача пишущего – подбор аргументов для обоснования и расположения материала («Образ купца Калашникова – романтическая концепция русского национального характера».)</a:t>
          </a:r>
          <a:endParaRPr lang="ru-RU" b="1" dirty="0"/>
        </a:p>
      </dgm:t>
    </dgm:pt>
    <dgm:pt modelId="{064A0B34-1C8E-4110-8CB1-24A58A6F54DE}" type="parTrans" cxnId="{B34F0B9F-CFB5-44AC-9EC0-9D3A05CDAFB0}">
      <dgm:prSet/>
      <dgm:spPr/>
      <dgm:t>
        <a:bodyPr/>
        <a:lstStyle/>
        <a:p>
          <a:endParaRPr lang="ru-RU"/>
        </a:p>
      </dgm:t>
    </dgm:pt>
    <dgm:pt modelId="{DA71E1A7-B39A-4A67-8517-05E7E0A913E8}" type="sibTrans" cxnId="{B34F0B9F-CFB5-44AC-9EC0-9D3A05CDAFB0}">
      <dgm:prSet/>
      <dgm:spPr/>
      <dgm:t>
        <a:bodyPr/>
        <a:lstStyle/>
        <a:p>
          <a:endParaRPr lang="ru-RU"/>
        </a:p>
      </dgm:t>
    </dgm:pt>
    <dgm:pt modelId="{B98ED42A-DA06-4D0D-B2FC-19EB94967E54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Тема-вопрос</a:t>
          </a:r>
          <a:endParaRPr lang="ru-RU" b="1" dirty="0"/>
        </a:p>
      </dgm:t>
    </dgm:pt>
    <dgm:pt modelId="{97482762-4BBC-4D38-9D82-663561F2AF2A}" type="parTrans" cxnId="{D5EA69D7-6D9E-4637-95E2-7604B5517EDF}">
      <dgm:prSet/>
      <dgm:spPr/>
      <dgm:t>
        <a:bodyPr/>
        <a:lstStyle/>
        <a:p>
          <a:endParaRPr lang="ru-RU"/>
        </a:p>
      </dgm:t>
    </dgm:pt>
    <dgm:pt modelId="{2068F701-0BFE-4044-87DB-BC3C47060E8A}" type="sibTrans" cxnId="{D5EA69D7-6D9E-4637-95E2-7604B5517EDF}">
      <dgm:prSet/>
      <dgm:spPr/>
      <dgm:t>
        <a:bodyPr/>
        <a:lstStyle/>
        <a:p>
          <a:endParaRPr lang="ru-RU"/>
        </a:p>
      </dgm:t>
    </dgm:pt>
    <dgm:pt modelId="{9CB35CFE-CB83-4E16-B931-0D9F51E25020}">
      <dgm:prSet phldrT="[Текст]" custT="1"/>
      <dgm:spPr/>
      <dgm:t>
        <a:bodyPr/>
        <a:lstStyle/>
        <a:p>
          <a:pPr algn="l"/>
          <a:r>
            <a:rPr lang="ru-RU" sz="2000" b="1" dirty="0" smtClean="0"/>
            <a:t>Отвечая на вопрос темы, пишущий сам определяет идею рассуждения («Как раскрывает М.Ю.Лермонтов образ купца Калашникова?»)</a:t>
          </a:r>
          <a:endParaRPr lang="ru-RU" sz="2000" b="1" dirty="0"/>
        </a:p>
      </dgm:t>
    </dgm:pt>
    <dgm:pt modelId="{DD29B90D-6AFF-47F7-812A-65F39937FA3D}" type="parTrans" cxnId="{99FA1CC9-1A5F-420D-8EFD-A2A10E65E27B}">
      <dgm:prSet/>
      <dgm:spPr/>
      <dgm:t>
        <a:bodyPr/>
        <a:lstStyle/>
        <a:p>
          <a:endParaRPr lang="ru-RU"/>
        </a:p>
      </dgm:t>
    </dgm:pt>
    <dgm:pt modelId="{822BBA02-476E-4870-8496-19E380FCC4FE}" type="sibTrans" cxnId="{99FA1CC9-1A5F-420D-8EFD-A2A10E65E27B}">
      <dgm:prSet/>
      <dgm:spPr/>
      <dgm:t>
        <a:bodyPr/>
        <a:lstStyle/>
        <a:p>
          <a:endParaRPr lang="ru-RU"/>
        </a:p>
      </dgm:t>
    </dgm:pt>
    <dgm:pt modelId="{3D1BF4BB-E313-4667-B226-6101640DAB6D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Тема-понятие</a:t>
          </a:r>
          <a:endParaRPr lang="ru-RU" b="1" dirty="0"/>
        </a:p>
      </dgm:t>
    </dgm:pt>
    <dgm:pt modelId="{B61245AF-7B78-4D25-B49E-111E9D085984}" type="parTrans" cxnId="{CCDD68B3-9317-48CC-BF7B-0A9DE2DDDB03}">
      <dgm:prSet/>
      <dgm:spPr/>
      <dgm:t>
        <a:bodyPr/>
        <a:lstStyle/>
        <a:p>
          <a:endParaRPr lang="ru-RU"/>
        </a:p>
      </dgm:t>
    </dgm:pt>
    <dgm:pt modelId="{D85732CB-AABF-455E-99CC-3382F90B8D72}" type="sibTrans" cxnId="{CCDD68B3-9317-48CC-BF7B-0A9DE2DDDB03}">
      <dgm:prSet/>
      <dgm:spPr/>
      <dgm:t>
        <a:bodyPr/>
        <a:lstStyle/>
        <a:p>
          <a:endParaRPr lang="ru-RU"/>
        </a:p>
      </dgm:t>
    </dgm:pt>
    <dgm:pt modelId="{8A8DE020-EC79-4381-8DB1-0CCE2B11062D}">
      <dgm:prSet phldrT="[Текст]" custT="1"/>
      <dgm:spPr/>
      <dgm:t>
        <a:bodyPr/>
        <a:lstStyle/>
        <a:p>
          <a:r>
            <a:rPr lang="ru-RU" sz="2400" b="1" dirty="0" smtClean="0"/>
            <a:t>Самая трудная и интересная тема, так как в ней не содержится прямого указания на идею рассуждения ( «Образ купца Калашникова») </a:t>
          </a:r>
          <a:endParaRPr lang="ru-RU" sz="2400" b="1" dirty="0"/>
        </a:p>
      </dgm:t>
    </dgm:pt>
    <dgm:pt modelId="{EA9459CE-F191-4EB1-BBA5-E5A401C4C9B0}" type="parTrans" cxnId="{406E3751-F85E-4774-8830-88AE7E28632F}">
      <dgm:prSet/>
      <dgm:spPr/>
      <dgm:t>
        <a:bodyPr/>
        <a:lstStyle/>
        <a:p>
          <a:endParaRPr lang="ru-RU"/>
        </a:p>
      </dgm:t>
    </dgm:pt>
    <dgm:pt modelId="{264A754A-267B-48AB-B1CD-8BF5A97C9299}" type="sibTrans" cxnId="{406E3751-F85E-4774-8830-88AE7E28632F}">
      <dgm:prSet/>
      <dgm:spPr/>
      <dgm:t>
        <a:bodyPr/>
        <a:lstStyle/>
        <a:p>
          <a:endParaRPr lang="ru-RU"/>
        </a:p>
      </dgm:t>
    </dgm:pt>
    <dgm:pt modelId="{78FAF1E2-9755-4475-A092-DC6AB5C2A5E4}" type="pres">
      <dgm:prSet presAssocID="{9B081168-5FE5-4C86-B822-D35BEDF17E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158268-2198-48C7-B134-01185A4C63F3}" type="pres">
      <dgm:prSet presAssocID="{B87D533D-92E0-457A-B372-658AD52066A2}" presName="composite" presStyleCnt="0"/>
      <dgm:spPr/>
    </dgm:pt>
    <dgm:pt modelId="{1D804342-984C-4F13-BD8A-C2E5FE4F631F}" type="pres">
      <dgm:prSet presAssocID="{B87D533D-92E0-457A-B372-658AD52066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38946-8A36-4BF3-B6CD-2DEAD2F20D3A}" type="pres">
      <dgm:prSet presAssocID="{B87D533D-92E0-457A-B372-658AD52066A2}" presName="descendantText" presStyleLbl="alignAcc1" presStyleIdx="0" presStyleCnt="3" custLinFactNeighborX="1396" custLinFactNeighborY="21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602B4-5F81-4D53-AEE8-721B02F09612}" type="pres">
      <dgm:prSet presAssocID="{EB66B631-B1F7-417A-8E98-568848C94778}" presName="sp" presStyleCnt="0"/>
      <dgm:spPr/>
    </dgm:pt>
    <dgm:pt modelId="{F71C4B85-FE0C-483C-89D6-8C713F7ECE6D}" type="pres">
      <dgm:prSet presAssocID="{B98ED42A-DA06-4D0D-B2FC-19EB94967E54}" presName="composite" presStyleCnt="0"/>
      <dgm:spPr/>
    </dgm:pt>
    <dgm:pt modelId="{FDA7471F-5FAD-4755-BFB8-2603525CF111}" type="pres">
      <dgm:prSet presAssocID="{B98ED42A-DA06-4D0D-B2FC-19EB94967E5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90633-A0B6-4133-B935-6716DEB52EDF}" type="pres">
      <dgm:prSet presAssocID="{B98ED42A-DA06-4D0D-B2FC-19EB94967E54}" presName="descendantText" presStyleLbl="alignAcc1" presStyleIdx="1" presStyleCnt="3" custScaleY="135456" custLinFactNeighborX="-98" custLinFactNeighborY="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B6939-7063-4347-85F7-1D8756148B52}" type="pres">
      <dgm:prSet presAssocID="{2068F701-0BFE-4044-87DB-BC3C47060E8A}" presName="sp" presStyleCnt="0"/>
      <dgm:spPr/>
    </dgm:pt>
    <dgm:pt modelId="{D8B462D4-4F95-46EC-8086-FEBE9F646EB1}" type="pres">
      <dgm:prSet presAssocID="{3D1BF4BB-E313-4667-B226-6101640DAB6D}" presName="composite" presStyleCnt="0"/>
      <dgm:spPr/>
    </dgm:pt>
    <dgm:pt modelId="{F92ED18C-1DFA-485E-BA51-F86382F18FCD}" type="pres">
      <dgm:prSet presAssocID="{3D1BF4BB-E313-4667-B226-6101640DA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A41F8-F168-4708-B335-1991E80F9A98}" type="pres">
      <dgm:prSet presAssocID="{3D1BF4BB-E313-4667-B226-6101640DAB6D}" presName="descendantText" presStyleLbl="alignAcc1" presStyleIdx="2" presStyleCnt="3" custScaleY="15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CF129-E7CE-4527-BA52-5F1A76026B71}" type="presOf" srcId="{B98ED42A-DA06-4D0D-B2FC-19EB94967E54}" destId="{FDA7471F-5FAD-4755-BFB8-2603525CF111}" srcOrd="0" destOrd="0" presId="urn:microsoft.com/office/officeart/2005/8/layout/chevron2"/>
    <dgm:cxn modelId="{99FA1CC9-1A5F-420D-8EFD-A2A10E65E27B}" srcId="{B98ED42A-DA06-4D0D-B2FC-19EB94967E54}" destId="{9CB35CFE-CB83-4E16-B931-0D9F51E25020}" srcOrd="0" destOrd="0" parTransId="{DD29B90D-6AFF-47F7-812A-65F39937FA3D}" sibTransId="{822BBA02-476E-4870-8496-19E380FCC4FE}"/>
    <dgm:cxn modelId="{B34F0B9F-CFB5-44AC-9EC0-9D3A05CDAFB0}" srcId="{B87D533D-92E0-457A-B372-658AD52066A2}" destId="{261DA52A-7036-4496-A52A-061DFD2D8C22}" srcOrd="0" destOrd="0" parTransId="{064A0B34-1C8E-4110-8CB1-24A58A6F54DE}" sibTransId="{DA71E1A7-B39A-4A67-8517-05E7E0A913E8}"/>
    <dgm:cxn modelId="{7760FD5F-A65F-457C-9E39-D3452B285B77}" type="presOf" srcId="{9CB35CFE-CB83-4E16-B931-0D9F51E25020}" destId="{C9B90633-A0B6-4133-B935-6716DEB52EDF}" srcOrd="0" destOrd="0" presId="urn:microsoft.com/office/officeart/2005/8/layout/chevron2"/>
    <dgm:cxn modelId="{81D99225-DCF2-4DB2-B3D9-E69F5C8E464C}" type="presOf" srcId="{8A8DE020-EC79-4381-8DB1-0CCE2B11062D}" destId="{51DA41F8-F168-4708-B335-1991E80F9A98}" srcOrd="0" destOrd="0" presId="urn:microsoft.com/office/officeart/2005/8/layout/chevron2"/>
    <dgm:cxn modelId="{D5EA69D7-6D9E-4637-95E2-7604B5517EDF}" srcId="{9B081168-5FE5-4C86-B822-D35BEDF17E5E}" destId="{B98ED42A-DA06-4D0D-B2FC-19EB94967E54}" srcOrd="1" destOrd="0" parTransId="{97482762-4BBC-4D38-9D82-663561F2AF2A}" sibTransId="{2068F701-0BFE-4044-87DB-BC3C47060E8A}"/>
    <dgm:cxn modelId="{E6AB8D1F-0752-4814-B2ED-44CBC037CF4C}" type="presOf" srcId="{3D1BF4BB-E313-4667-B226-6101640DAB6D}" destId="{F92ED18C-1DFA-485E-BA51-F86382F18FCD}" srcOrd="0" destOrd="0" presId="urn:microsoft.com/office/officeart/2005/8/layout/chevron2"/>
    <dgm:cxn modelId="{F7DBC384-529F-405D-8E18-11A7C4B736D7}" type="presOf" srcId="{9B081168-5FE5-4C86-B822-D35BEDF17E5E}" destId="{78FAF1E2-9755-4475-A092-DC6AB5C2A5E4}" srcOrd="0" destOrd="0" presId="urn:microsoft.com/office/officeart/2005/8/layout/chevron2"/>
    <dgm:cxn modelId="{406E3751-F85E-4774-8830-88AE7E28632F}" srcId="{3D1BF4BB-E313-4667-B226-6101640DAB6D}" destId="{8A8DE020-EC79-4381-8DB1-0CCE2B11062D}" srcOrd="0" destOrd="0" parTransId="{EA9459CE-F191-4EB1-BBA5-E5A401C4C9B0}" sibTransId="{264A754A-267B-48AB-B1CD-8BF5A97C9299}"/>
    <dgm:cxn modelId="{2CDC1944-0797-4BD8-AFDF-319007060372}" type="presOf" srcId="{B87D533D-92E0-457A-B372-658AD52066A2}" destId="{1D804342-984C-4F13-BD8A-C2E5FE4F631F}" srcOrd="0" destOrd="0" presId="urn:microsoft.com/office/officeart/2005/8/layout/chevron2"/>
    <dgm:cxn modelId="{98F19319-6764-4A4B-AA37-C003518EA3F2}" type="presOf" srcId="{261DA52A-7036-4496-A52A-061DFD2D8C22}" destId="{60938946-8A36-4BF3-B6CD-2DEAD2F20D3A}" srcOrd="0" destOrd="0" presId="urn:microsoft.com/office/officeart/2005/8/layout/chevron2"/>
    <dgm:cxn modelId="{CCDD68B3-9317-48CC-BF7B-0A9DE2DDDB03}" srcId="{9B081168-5FE5-4C86-B822-D35BEDF17E5E}" destId="{3D1BF4BB-E313-4667-B226-6101640DAB6D}" srcOrd="2" destOrd="0" parTransId="{B61245AF-7B78-4D25-B49E-111E9D085984}" sibTransId="{D85732CB-AABF-455E-99CC-3382F90B8D72}"/>
    <dgm:cxn modelId="{C97DBD6C-F294-4BD2-B1B6-EE03664589D4}" srcId="{9B081168-5FE5-4C86-B822-D35BEDF17E5E}" destId="{B87D533D-92E0-457A-B372-658AD52066A2}" srcOrd="0" destOrd="0" parTransId="{576F0B02-DED5-4225-B63B-AE001C1A7DB5}" sibTransId="{EB66B631-B1F7-417A-8E98-568848C94778}"/>
    <dgm:cxn modelId="{6BCFDA2F-1FA8-427A-9548-6E1B42C9F771}" type="presParOf" srcId="{78FAF1E2-9755-4475-A092-DC6AB5C2A5E4}" destId="{CC158268-2198-48C7-B134-01185A4C63F3}" srcOrd="0" destOrd="0" presId="urn:microsoft.com/office/officeart/2005/8/layout/chevron2"/>
    <dgm:cxn modelId="{106597CB-1632-4B2C-9410-832D20C03E39}" type="presParOf" srcId="{CC158268-2198-48C7-B134-01185A4C63F3}" destId="{1D804342-984C-4F13-BD8A-C2E5FE4F631F}" srcOrd="0" destOrd="0" presId="urn:microsoft.com/office/officeart/2005/8/layout/chevron2"/>
    <dgm:cxn modelId="{56FDDE4D-CCE8-4842-8F41-40EE38E42926}" type="presParOf" srcId="{CC158268-2198-48C7-B134-01185A4C63F3}" destId="{60938946-8A36-4BF3-B6CD-2DEAD2F20D3A}" srcOrd="1" destOrd="0" presId="urn:microsoft.com/office/officeart/2005/8/layout/chevron2"/>
    <dgm:cxn modelId="{E07A488F-F9EA-48DD-A72B-AC94E14D0581}" type="presParOf" srcId="{78FAF1E2-9755-4475-A092-DC6AB5C2A5E4}" destId="{AD9602B4-5F81-4D53-AEE8-721B02F09612}" srcOrd="1" destOrd="0" presId="urn:microsoft.com/office/officeart/2005/8/layout/chevron2"/>
    <dgm:cxn modelId="{B3F2E005-0484-4F43-AB2D-D0E4772D66F7}" type="presParOf" srcId="{78FAF1E2-9755-4475-A092-DC6AB5C2A5E4}" destId="{F71C4B85-FE0C-483C-89D6-8C713F7ECE6D}" srcOrd="2" destOrd="0" presId="urn:microsoft.com/office/officeart/2005/8/layout/chevron2"/>
    <dgm:cxn modelId="{978E35BA-856B-4D0B-8371-67A0E5801BBA}" type="presParOf" srcId="{F71C4B85-FE0C-483C-89D6-8C713F7ECE6D}" destId="{FDA7471F-5FAD-4755-BFB8-2603525CF111}" srcOrd="0" destOrd="0" presId="urn:microsoft.com/office/officeart/2005/8/layout/chevron2"/>
    <dgm:cxn modelId="{605D55AA-5EC2-4D0B-A4D6-D905835B80C1}" type="presParOf" srcId="{F71C4B85-FE0C-483C-89D6-8C713F7ECE6D}" destId="{C9B90633-A0B6-4133-B935-6716DEB52EDF}" srcOrd="1" destOrd="0" presId="urn:microsoft.com/office/officeart/2005/8/layout/chevron2"/>
    <dgm:cxn modelId="{B5696D8B-D7A9-4538-BEAA-9410DFF5F507}" type="presParOf" srcId="{78FAF1E2-9755-4475-A092-DC6AB5C2A5E4}" destId="{7A1B6939-7063-4347-85F7-1D8756148B52}" srcOrd="3" destOrd="0" presId="urn:microsoft.com/office/officeart/2005/8/layout/chevron2"/>
    <dgm:cxn modelId="{0DE92754-DE84-451F-AFBF-3B612FE8B1D5}" type="presParOf" srcId="{78FAF1E2-9755-4475-A092-DC6AB5C2A5E4}" destId="{D8B462D4-4F95-46EC-8086-FEBE9F646EB1}" srcOrd="4" destOrd="0" presId="urn:microsoft.com/office/officeart/2005/8/layout/chevron2"/>
    <dgm:cxn modelId="{6A25E8CA-CBC2-42F7-8B8F-81FD6E500B12}" type="presParOf" srcId="{D8B462D4-4F95-46EC-8086-FEBE9F646EB1}" destId="{F92ED18C-1DFA-485E-BA51-F86382F18FCD}" srcOrd="0" destOrd="0" presId="urn:microsoft.com/office/officeart/2005/8/layout/chevron2"/>
    <dgm:cxn modelId="{CB98356B-FA22-47D5-A736-D65B419B1C72}" type="presParOf" srcId="{D8B462D4-4F95-46EC-8086-FEBE9F646EB1}" destId="{51DA41F8-F168-4708-B335-1991E80F9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081168-5FE5-4C86-B822-D35BEDF17E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7D533D-92E0-457A-B372-658AD52066A2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1 шаг</a:t>
          </a:r>
          <a:endParaRPr lang="ru-RU" dirty="0"/>
        </a:p>
      </dgm:t>
    </dgm:pt>
    <dgm:pt modelId="{576F0B02-DED5-4225-B63B-AE001C1A7DB5}" type="parTrans" cxnId="{C97DBD6C-F294-4BD2-B1B6-EE03664589D4}">
      <dgm:prSet/>
      <dgm:spPr/>
      <dgm:t>
        <a:bodyPr/>
        <a:lstStyle/>
        <a:p>
          <a:endParaRPr lang="ru-RU"/>
        </a:p>
      </dgm:t>
    </dgm:pt>
    <dgm:pt modelId="{EB66B631-B1F7-417A-8E98-568848C94778}" type="sibTrans" cxnId="{C97DBD6C-F294-4BD2-B1B6-EE03664589D4}">
      <dgm:prSet/>
      <dgm:spPr/>
      <dgm:t>
        <a:bodyPr/>
        <a:lstStyle/>
        <a:p>
          <a:endParaRPr lang="ru-RU"/>
        </a:p>
      </dgm:t>
    </dgm:pt>
    <dgm:pt modelId="{261DA52A-7036-4496-A52A-061DFD2D8C22}">
      <dgm:prSet phldrT="[Текст]"/>
      <dgm:spPr/>
      <dgm:t>
        <a:bodyPr/>
        <a:lstStyle/>
        <a:p>
          <a:r>
            <a:rPr lang="ru-RU" b="1" dirty="0" smtClean="0"/>
            <a:t>Логический анализ формулировки темы (тема-понятие – тема-вопрос – тема-суждение)</a:t>
          </a:r>
          <a:endParaRPr lang="ru-RU" b="1" dirty="0"/>
        </a:p>
      </dgm:t>
    </dgm:pt>
    <dgm:pt modelId="{064A0B34-1C8E-4110-8CB1-24A58A6F54DE}" type="parTrans" cxnId="{B34F0B9F-CFB5-44AC-9EC0-9D3A05CDAFB0}">
      <dgm:prSet/>
      <dgm:spPr/>
      <dgm:t>
        <a:bodyPr/>
        <a:lstStyle/>
        <a:p>
          <a:endParaRPr lang="ru-RU"/>
        </a:p>
      </dgm:t>
    </dgm:pt>
    <dgm:pt modelId="{DA71E1A7-B39A-4A67-8517-05E7E0A913E8}" type="sibTrans" cxnId="{B34F0B9F-CFB5-44AC-9EC0-9D3A05CDAFB0}">
      <dgm:prSet/>
      <dgm:spPr/>
      <dgm:t>
        <a:bodyPr/>
        <a:lstStyle/>
        <a:p>
          <a:endParaRPr lang="ru-RU"/>
        </a:p>
      </dgm:t>
    </dgm:pt>
    <dgm:pt modelId="{B98ED42A-DA06-4D0D-B2FC-19EB94967E54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2 шаг</a:t>
          </a:r>
          <a:endParaRPr lang="ru-RU" dirty="0"/>
        </a:p>
      </dgm:t>
    </dgm:pt>
    <dgm:pt modelId="{97482762-4BBC-4D38-9D82-663561F2AF2A}" type="parTrans" cxnId="{D5EA69D7-6D9E-4637-95E2-7604B5517EDF}">
      <dgm:prSet/>
      <dgm:spPr/>
      <dgm:t>
        <a:bodyPr/>
        <a:lstStyle/>
        <a:p>
          <a:endParaRPr lang="ru-RU"/>
        </a:p>
      </dgm:t>
    </dgm:pt>
    <dgm:pt modelId="{2068F701-0BFE-4044-87DB-BC3C47060E8A}" type="sibTrans" cxnId="{D5EA69D7-6D9E-4637-95E2-7604B5517EDF}">
      <dgm:prSet/>
      <dgm:spPr/>
      <dgm:t>
        <a:bodyPr/>
        <a:lstStyle/>
        <a:p>
          <a:endParaRPr lang="ru-RU"/>
        </a:p>
      </dgm:t>
    </dgm:pt>
    <dgm:pt modelId="{9CB35CFE-CB83-4E16-B931-0D9F51E25020}">
      <dgm:prSet phldrT="[Текст]" custT="1"/>
      <dgm:spPr/>
      <dgm:t>
        <a:bodyPr/>
        <a:lstStyle/>
        <a:p>
          <a:r>
            <a:rPr lang="ru-RU" sz="2800" b="1" dirty="0" smtClean="0"/>
            <a:t>Преобразование темы-понятия в вопрос</a:t>
          </a:r>
          <a:endParaRPr lang="ru-RU" sz="2800" b="1" dirty="0"/>
        </a:p>
      </dgm:t>
    </dgm:pt>
    <dgm:pt modelId="{DD29B90D-6AFF-47F7-812A-65F39937FA3D}" type="parTrans" cxnId="{99FA1CC9-1A5F-420D-8EFD-A2A10E65E27B}">
      <dgm:prSet/>
      <dgm:spPr/>
      <dgm:t>
        <a:bodyPr/>
        <a:lstStyle/>
        <a:p>
          <a:endParaRPr lang="ru-RU"/>
        </a:p>
      </dgm:t>
    </dgm:pt>
    <dgm:pt modelId="{822BBA02-476E-4870-8496-19E380FCC4FE}" type="sibTrans" cxnId="{99FA1CC9-1A5F-420D-8EFD-A2A10E65E27B}">
      <dgm:prSet/>
      <dgm:spPr/>
      <dgm:t>
        <a:bodyPr/>
        <a:lstStyle/>
        <a:p>
          <a:endParaRPr lang="ru-RU"/>
        </a:p>
      </dgm:t>
    </dgm:pt>
    <dgm:pt modelId="{3D1BF4BB-E313-4667-B226-6101640DAB6D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3 шаг</a:t>
          </a:r>
          <a:endParaRPr lang="ru-RU" dirty="0"/>
        </a:p>
      </dgm:t>
    </dgm:pt>
    <dgm:pt modelId="{B61245AF-7B78-4D25-B49E-111E9D085984}" type="parTrans" cxnId="{CCDD68B3-9317-48CC-BF7B-0A9DE2DDDB03}">
      <dgm:prSet/>
      <dgm:spPr/>
      <dgm:t>
        <a:bodyPr/>
        <a:lstStyle/>
        <a:p>
          <a:endParaRPr lang="ru-RU"/>
        </a:p>
      </dgm:t>
    </dgm:pt>
    <dgm:pt modelId="{D85732CB-AABF-455E-99CC-3382F90B8D72}" type="sibTrans" cxnId="{CCDD68B3-9317-48CC-BF7B-0A9DE2DDDB03}">
      <dgm:prSet/>
      <dgm:spPr/>
      <dgm:t>
        <a:bodyPr/>
        <a:lstStyle/>
        <a:p>
          <a:endParaRPr lang="ru-RU"/>
        </a:p>
      </dgm:t>
    </dgm:pt>
    <dgm:pt modelId="{8A8DE020-EC79-4381-8DB1-0CCE2B11062D}">
      <dgm:prSet phldrT="[Текст]" custT="1"/>
      <dgm:spPr/>
      <dgm:t>
        <a:bodyPr/>
        <a:lstStyle/>
        <a:p>
          <a:r>
            <a:rPr lang="ru-RU" sz="2400" b="1" dirty="0" smtClean="0"/>
            <a:t>Формулировка ответа на вопрос  в виде суждения,  подбор аргументов для обоснования.</a:t>
          </a:r>
          <a:endParaRPr lang="ru-RU" sz="2400" b="1" dirty="0"/>
        </a:p>
      </dgm:t>
    </dgm:pt>
    <dgm:pt modelId="{EA9459CE-F191-4EB1-BBA5-E5A401C4C9B0}" type="parTrans" cxnId="{406E3751-F85E-4774-8830-88AE7E28632F}">
      <dgm:prSet/>
      <dgm:spPr/>
      <dgm:t>
        <a:bodyPr/>
        <a:lstStyle/>
        <a:p>
          <a:endParaRPr lang="ru-RU"/>
        </a:p>
      </dgm:t>
    </dgm:pt>
    <dgm:pt modelId="{264A754A-267B-48AB-B1CD-8BF5A97C9299}" type="sibTrans" cxnId="{406E3751-F85E-4774-8830-88AE7E28632F}">
      <dgm:prSet/>
      <dgm:spPr/>
      <dgm:t>
        <a:bodyPr/>
        <a:lstStyle/>
        <a:p>
          <a:endParaRPr lang="ru-RU"/>
        </a:p>
      </dgm:t>
    </dgm:pt>
    <dgm:pt modelId="{78FAF1E2-9755-4475-A092-DC6AB5C2A5E4}" type="pres">
      <dgm:prSet presAssocID="{9B081168-5FE5-4C86-B822-D35BEDF17E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158268-2198-48C7-B134-01185A4C63F3}" type="pres">
      <dgm:prSet presAssocID="{B87D533D-92E0-457A-B372-658AD52066A2}" presName="composite" presStyleCnt="0"/>
      <dgm:spPr/>
    </dgm:pt>
    <dgm:pt modelId="{1D804342-984C-4F13-BD8A-C2E5FE4F631F}" type="pres">
      <dgm:prSet presAssocID="{B87D533D-92E0-457A-B372-658AD52066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38946-8A36-4BF3-B6CD-2DEAD2F20D3A}" type="pres">
      <dgm:prSet presAssocID="{B87D533D-92E0-457A-B372-658AD52066A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602B4-5F81-4D53-AEE8-721B02F09612}" type="pres">
      <dgm:prSet presAssocID="{EB66B631-B1F7-417A-8E98-568848C94778}" presName="sp" presStyleCnt="0"/>
      <dgm:spPr/>
    </dgm:pt>
    <dgm:pt modelId="{F71C4B85-FE0C-483C-89D6-8C713F7ECE6D}" type="pres">
      <dgm:prSet presAssocID="{B98ED42A-DA06-4D0D-B2FC-19EB94967E54}" presName="composite" presStyleCnt="0"/>
      <dgm:spPr/>
    </dgm:pt>
    <dgm:pt modelId="{FDA7471F-5FAD-4755-BFB8-2603525CF111}" type="pres">
      <dgm:prSet presAssocID="{B98ED42A-DA06-4D0D-B2FC-19EB94967E5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90633-A0B6-4133-B935-6716DEB52EDF}" type="pres">
      <dgm:prSet presAssocID="{B98ED42A-DA06-4D0D-B2FC-19EB94967E5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B6939-7063-4347-85F7-1D8756148B52}" type="pres">
      <dgm:prSet presAssocID="{2068F701-0BFE-4044-87DB-BC3C47060E8A}" presName="sp" presStyleCnt="0"/>
      <dgm:spPr/>
    </dgm:pt>
    <dgm:pt modelId="{D8B462D4-4F95-46EC-8086-FEBE9F646EB1}" type="pres">
      <dgm:prSet presAssocID="{3D1BF4BB-E313-4667-B226-6101640DAB6D}" presName="composite" presStyleCnt="0"/>
      <dgm:spPr/>
    </dgm:pt>
    <dgm:pt modelId="{F92ED18C-1DFA-485E-BA51-F86382F18FCD}" type="pres">
      <dgm:prSet presAssocID="{3D1BF4BB-E313-4667-B226-6101640DA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A41F8-F168-4708-B335-1991E80F9A98}" type="pres">
      <dgm:prSet presAssocID="{3D1BF4BB-E313-4667-B226-6101640DA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FD96BA-1DE3-49A3-8713-CAEB8209DE11}" type="presOf" srcId="{3D1BF4BB-E313-4667-B226-6101640DAB6D}" destId="{F92ED18C-1DFA-485E-BA51-F86382F18FCD}" srcOrd="0" destOrd="0" presId="urn:microsoft.com/office/officeart/2005/8/layout/chevron2"/>
    <dgm:cxn modelId="{99FA1CC9-1A5F-420D-8EFD-A2A10E65E27B}" srcId="{B98ED42A-DA06-4D0D-B2FC-19EB94967E54}" destId="{9CB35CFE-CB83-4E16-B931-0D9F51E25020}" srcOrd="0" destOrd="0" parTransId="{DD29B90D-6AFF-47F7-812A-65F39937FA3D}" sibTransId="{822BBA02-476E-4870-8496-19E380FCC4FE}"/>
    <dgm:cxn modelId="{B34F0B9F-CFB5-44AC-9EC0-9D3A05CDAFB0}" srcId="{B87D533D-92E0-457A-B372-658AD52066A2}" destId="{261DA52A-7036-4496-A52A-061DFD2D8C22}" srcOrd="0" destOrd="0" parTransId="{064A0B34-1C8E-4110-8CB1-24A58A6F54DE}" sibTransId="{DA71E1A7-B39A-4A67-8517-05E7E0A913E8}"/>
    <dgm:cxn modelId="{5BA3A298-B167-4B03-8479-EBE54E6FCD34}" type="presOf" srcId="{8A8DE020-EC79-4381-8DB1-0CCE2B11062D}" destId="{51DA41F8-F168-4708-B335-1991E80F9A98}" srcOrd="0" destOrd="0" presId="urn:microsoft.com/office/officeart/2005/8/layout/chevron2"/>
    <dgm:cxn modelId="{0FF32F46-DB1F-4DFD-A536-A2F1ED0CCD5C}" type="presOf" srcId="{261DA52A-7036-4496-A52A-061DFD2D8C22}" destId="{60938946-8A36-4BF3-B6CD-2DEAD2F20D3A}" srcOrd="0" destOrd="0" presId="urn:microsoft.com/office/officeart/2005/8/layout/chevron2"/>
    <dgm:cxn modelId="{D5EA69D7-6D9E-4637-95E2-7604B5517EDF}" srcId="{9B081168-5FE5-4C86-B822-D35BEDF17E5E}" destId="{B98ED42A-DA06-4D0D-B2FC-19EB94967E54}" srcOrd="1" destOrd="0" parTransId="{97482762-4BBC-4D38-9D82-663561F2AF2A}" sibTransId="{2068F701-0BFE-4044-87DB-BC3C47060E8A}"/>
    <dgm:cxn modelId="{406E3751-F85E-4774-8830-88AE7E28632F}" srcId="{3D1BF4BB-E313-4667-B226-6101640DAB6D}" destId="{8A8DE020-EC79-4381-8DB1-0CCE2B11062D}" srcOrd="0" destOrd="0" parTransId="{EA9459CE-F191-4EB1-BBA5-E5A401C4C9B0}" sibTransId="{264A754A-267B-48AB-B1CD-8BF5A97C9299}"/>
    <dgm:cxn modelId="{D0D0369B-AA46-4759-82F4-EDD3EDAD54D1}" type="presOf" srcId="{9CB35CFE-CB83-4E16-B931-0D9F51E25020}" destId="{C9B90633-A0B6-4133-B935-6716DEB52EDF}" srcOrd="0" destOrd="0" presId="urn:microsoft.com/office/officeart/2005/8/layout/chevron2"/>
    <dgm:cxn modelId="{1351B78D-EA5E-4509-823C-C1A302854FBD}" type="presOf" srcId="{B98ED42A-DA06-4D0D-B2FC-19EB94967E54}" destId="{FDA7471F-5FAD-4755-BFB8-2603525CF111}" srcOrd="0" destOrd="0" presId="urn:microsoft.com/office/officeart/2005/8/layout/chevron2"/>
    <dgm:cxn modelId="{CCDD68B3-9317-48CC-BF7B-0A9DE2DDDB03}" srcId="{9B081168-5FE5-4C86-B822-D35BEDF17E5E}" destId="{3D1BF4BB-E313-4667-B226-6101640DAB6D}" srcOrd="2" destOrd="0" parTransId="{B61245AF-7B78-4D25-B49E-111E9D085984}" sibTransId="{D85732CB-AABF-455E-99CC-3382F90B8D72}"/>
    <dgm:cxn modelId="{C97DBD6C-F294-4BD2-B1B6-EE03664589D4}" srcId="{9B081168-5FE5-4C86-B822-D35BEDF17E5E}" destId="{B87D533D-92E0-457A-B372-658AD52066A2}" srcOrd="0" destOrd="0" parTransId="{576F0B02-DED5-4225-B63B-AE001C1A7DB5}" sibTransId="{EB66B631-B1F7-417A-8E98-568848C94778}"/>
    <dgm:cxn modelId="{1AF989AC-7E2B-4FFB-9383-7D6DFDA11149}" type="presOf" srcId="{9B081168-5FE5-4C86-B822-D35BEDF17E5E}" destId="{78FAF1E2-9755-4475-A092-DC6AB5C2A5E4}" srcOrd="0" destOrd="0" presId="urn:microsoft.com/office/officeart/2005/8/layout/chevron2"/>
    <dgm:cxn modelId="{84D87322-BA0C-4406-910F-E285A1EE034D}" type="presOf" srcId="{B87D533D-92E0-457A-B372-658AD52066A2}" destId="{1D804342-984C-4F13-BD8A-C2E5FE4F631F}" srcOrd="0" destOrd="0" presId="urn:microsoft.com/office/officeart/2005/8/layout/chevron2"/>
    <dgm:cxn modelId="{734ADB71-A10D-432F-B936-ACA2262E6F36}" type="presParOf" srcId="{78FAF1E2-9755-4475-A092-DC6AB5C2A5E4}" destId="{CC158268-2198-48C7-B134-01185A4C63F3}" srcOrd="0" destOrd="0" presId="urn:microsoft.com/office/officeart/2005/8/layout/chevron2"/>
    <dgm:cxn modelId="{34EF87A2-45CE-45A2-8A4D-91FC4E1018DB}" type="presParOf" srcId="{CC158268-2198-48C7-B134-01185A4C63F3}" destId="{1D804342-984C-4F13-BD8A-C2E5FE4F631F}" srcOrd="0" destOrd="0" presId="urn:microsoft.com/office/officeart/2005/8/layout/chevron2"/>
    <dgm:cxn modelId="{39C8BE81-8782-4BE3-9387-066C7FF2C930}" type="presParOf" srcId="{CC158268-2198-48C7-B134-01185A4C63F3}" destId="{60938946-8A36-4BF3-B6CD-2DEAD2F20D3A}" srcOrd="1" destOrd="0" presId="urn:microsoft.com/office/officeart/2005/8/layout/chevron2"/>
    <dgm:cxn modelId="{CDE8EDE4-5228-4A85-8864-986AD770E041}" type="presParOf" srcId="{78FAF1E2-9755-4475-A092-DC6AB5C2A5E4}" destId="{AD9602B4-5F81-4D53-AEE8-721B02F09612}" srcOrd="1" destOrd="0" presId="urn:microsoft.com/office/officeart/2005/8/layout/chevron2"/>
    <dgm:cxn modelId="{30A55FC3-55FA-4B0C-8B45-8D76F8EF70A3}" type="presParOf" srcId="{78FAF1E2-9755-4475-A092-DC6AB5C2A5E4}" destId="{F71C4B85-FE0C-483C-89D6-8C713F7ECE6D}" srcOrd="2" destOrd="0" presId="urn:microsoft.com/office/officeart/2005/8/layout/chevron2"/>
    <dgm:cxn modelId="{96191424-BC94-43C0-9820-4F0E7AC03E1C}" type="presParOf" srcId="{F71C4B85-FE0C-483C-89D6-8C713F7ECE6D}" destId="{FDA7471F-5FAD-4755-BFB8-2603525CF111}" srcOrd="0" destOrd="0" presId="urn:microsoft.com/office/officeart/2005/8/layout/chevron2"/>
    <dgm:cxn modelId="{8FE9A9A8-3A29-4DF5-8F66-2460BDA19A08}" type="presParOf" srcId="{F71C4B85-FE0C-483C-89D6-8C713F7ECE6D}" destId="{C9B90633-A0B6-4133-B935-6716DEB52EDF}" srcOrd="1" destOrd="0" presId="urn:microsoft.com/office/officeart/2005/8/layout/chevron2"/>
    <dgm:cxn modelId="{AEEA9DB7-3BED-47C7-B434-6682C5876077}" type="presParOf" srcId="{78FAF1E2-9755-4475-A092-DC6AB5C2A5E4}" destId="{7A1B6939-7063-4347-85F7-1D8756148B52}" srcOrd="3" destOrd="0" presId="urn:microsoft.com/office/officeart/2005/8/layout/chevron2"/>
    <dgm:cxn modelId="{AAC12341-3D51-497E-BF8C-0EA05D15EF20}" type="presParOf" srcId="{78FAF1E2-9755-4475-A092-DC6AB5C2A5E4}" destId="{D8B462D4-4F95-46EC-8086-FEBE9F646EB1}" srcOrd="4" destOrd="0" presId="urn:microsoft.com/office/officeart/2005/8/layout/chevron2"/>
    <dgm:cxn modelId="{ECBA9525-C1AB-416D-819D-57E1BCE209E2}" type="presParOf" srcId="{D8B462D4-4F95-46EC-8086-FEBE9F646EB1}" destId="{F92ED18C-1DFA-485E-BA51-F86382F18FCD}" srcOrd="0" destOrd="0" presId="urn:microsoft.com/office/officeart/2005/8/layout/chevron2"/>
    <dgm:cxn modelId="{0DCCA884-468A-48AD-B6F2-619D1F469967}" type="presParOf" srcId="{D8B462D4-4F95-46EC-8086-FEBE9F646EB1}" destId="{51DA41F8-F168-4708-B335-1991E80F9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7807A7-48E8-4FDD-BCB5-C264A747EA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5B3D61-061A-4AA0-B423-C3CC527C47D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b="1" dirty="0" smtClean="0"/>
            <a:t>«Недаром помнит вся Россия…»</a:t>
          </a:r>
          <a:endParaRPr lang="ru-RU" sz="2000" b="1" dirty="0"/>
        </a:p>
      </dgm:t>
    </dgm:pt>
    <dgm:pt modelId="{082E7BF5-EDFA-4182-A456-1FF6D6628D36}" type="parTrans" cxnId="{BE22B814-FCFA-4C2A-B611-6C7728BCB0B4}">
      <dgm:prSet/>
      <dgm:spPr/>
      <dgm:t>
        <a:bodyPr/>
        <a:lstStyle/>
        <a:p>
          <a:endParaRPr lang="ru-RU"/>
        </a:p>
      </dgm:t>
    </dgm:pt>
    <dgm:pt modelId="{A671DBC4-A84F-43B4-BAC1-C56227F482EB}" type="sibTrans" cxnId="{BE22B814-FCFA-4C2A-B611-6C7728BCB0B4}">
      <dgm:prSet/>
      <dgm:spPr/>
      <dgm:t>
        <a:bodyPr/>
        <a:lstStyle/>
        <a:p>
          <a:endParaRPr lang="ru-RU"/>
        </a:p>
      </dgm:t>
    </dgm:pt>
    <dgm:pt modelId="{C2B9EBF4-BC0E-476D-9EEA-3C665211ED57}">
      <dgm:prSet phldrT="[Текст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Своеобразие творчества М.Ю.Лермонтова.</a:t>
          </a:r>
        </a:p>
        <a:p>
          <a:r>
            <a:rPr lang="ru-RU" sz="2400" b="1" dirty="0" smtClean="0"/>
            <a:t>В чём заключается своеобразие творчества М.Ю.Лермонтова?</a:t>
          </a:r>
          <a:endParaRPr lang="ru-RU" sz="2400" b="1" dirty="0"/>
        </a:p>
      </dgm:t>
    </dgm:pt>
    <dgm:pt modelId="{F16E9418-71D4-4F94-B520-39203BA4792C}" type="parTrans" cxnId="{71537703-D600-4931-A267-5C047F29718B}">
      <dgm:prSet/>
      <dgm:spPr/>
      <dgm:t>
        <a:bodyPr/>
        <a:lstStyle/>
        <a:p>
          <a:endParaRPr lang="ru-RU"/>
        </a:p>
      </dgm:t>
    </dgm:pt>
    <dgm:pt modelId="{8D36ED17-6A83-4654-9086-BD9F4421746B}" type="sibTrans" cxnId="{71537703-D600-4931-A267-5C047F29718B}">
      <dgm:prSet/>
      <dgm:spPr/>
      <dgm:t>
        <a:bodyPr/>
        <a:lstStyle/>
        <a:p>
          <a:endParaRPr lang="ru-RU"/>
        </a:p>
      </dgm:t>
    </dgm:pt>
    <dgm:pt modelId="{67EA4F65-87C9-4B4F-A816-215E1B7C106A}">
      <dgm:prSet phldrT="[Текст]" custT="1"/>
      <dgm:spPr>
        <a:solidFill>
          <a:schemeClr val="tx2">
            <a:lumMod val="50000"/>
          </a:schemeClr>
        </a:solidFill>
      </dgm:spPr>
      <dgm:t>
        <a:bodyPr/>
        <a:lstStyle/>
        <a:p>
          <a:endParaRPr lang="ru-RU" sz="2400" b="1" dirty="0" smtClean="0">
            <a:solidFill>
              <a:srgbClr val="FFFF00"/>
            </a:solidFill>
          </a:endParaRPr>
        </a:p>
        <a:p>
          <a:r>
            <a:rPr lang="ru-RU" sz="2400" b="1" dirty="0" smtClean="0">
              <a:solidFill>
                <a:srgbClr val="FFFF00"/>
              </a:solidFill>
            </a:rPr>
            <a:t>Особенности проблематики творчества М.Ю.Лермонтова.</a:t>
          </a:r>
        </a:p>
        <a:p>
          <a:r>
            <a:rPr lang="ru-RU" sz="2400" b="1" dirty="0" smtClean="0"/>
            <a:t>Какие основные проблемы поднимает  М.Ю.Лермонтов в своём творчестве?</a:t>
          </a:r>
          <a:endParaRPr lang="ru-RU" sz="2400" b="1" dirty="0"/>
        </a:p>
      </dgm:t>
    </dgm:pt>
    <dgm:pt modelId="{1FB1E152-278D-4094-BEBE-73A858D1A52C}" type="parTrans" cxnId="{844E7965-18F7-4429-A710-D46E84394B54}">
      <dgm:prSet/>
      <dgm:spPr/>
      <dgm:t>
        <a:bodyPr/>
        <a:lstStyle/>
        <a:p>
          <a:endParaRPr lang="ru-RU"/>
        </a:p>
      </dgm:t>
    </dgm:pt>
    <dgm:pt modelId="{63914AB0-631D-4E5B-8D59-AB570E733EE9}" type="sibTrans" cxnId="{844E7965-18F7-4429-A710-D46E84394B54}">
      <dgm:prSet/>
      <dgm:spPr/>
      <dgm:t>
        <a:bodyPr/>
        <a:lstStyle/>
        <a:p>
          <a:endParaRPr lang="ru-RU"/>
        </a:p>
      </dgm:t>
    </dgm:pt>
    <dgm:pt modelId="{1EF85B27-0387-4918-B986-4D45CFD06411}">
      <dgm:prSet phldrT="[Текст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Особенности художественной картины мира М.Ю.Лермонтова.</a:t>
          </a:r>
        </a:p>
        <a:p>
          <a:r>
            <a:rPr lang="ru-RU" sz="2400" b="1" dirty="0" smtClean="0"/>
            <a:t>В чём заключается специфика  художественной картины мира М.Ю.Лермонтова?</a:t>
          </a:r>
          <a:endParaRPr lang="ru-RU" sz="2400" b="1" dirty="0"/>
        </a:p>
      </dgm:t>
    </dgm:pt>
    <dgm:pt modelId="{91D77513-F890-43EC-8906-392EB3988DB7}" type="parTrans" cxnId="{5B378EA9-3BD3-4EA7-B971-31F26FE334F3}">
      <dgm:prSet/>
      <dgm:spPr/>
      <dgm:t>
        <a:bodyPr/>
        <a:lstStyle/>
        <a:p>
          <a:endParaRPr lang="ru-RU"/>
        </a:p>
      </dgm:t>
    </dgm:pt>
    <dgm:pt modelId="{3F0DC500-4B7D-44E7-B160-39E56FB1D16A}" type="sibTrans" cxnId="{5B378EA9-3BD3-4EA7-B971-31F26FE334F3}">
      <dgm:prSet/>
      <dgm:spPr/>
      <dgm:t>
        <a:bodyPr/>
        <a:lstStyle/>
        <a:p>
          <a:endParaRPr lang="ru-RU"/>
        </a:p>
      </dgm:t>
    </dgm:pt>
    <dgm:pt modelId="{D8BDABB4-ECC8-4F4C-8D13-78FB0370E99F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Характерные черты </a:t>
          </a:r>
          <a:r>
            <a:rPr lang="ru-RU" b="1" dirty="0" err="1" smtClean="0">
              <a:solidFill>
                <a:srgbClr val="FFFF00"/>
              </a:solidFill>
            </a:rPr>
            <a:t>лермонтовского</a:t>
          </a:r>
          <a:r>
            <a:rPr lang="ru-RU" b="1" dirty="0" smtClean="0">
              <a:solidFill>
                <a:srgbClr val="FFFF00"/>
              </a:solidFill>
            </a:rPr>
            <a:t> героя.</a:t>
          </a:r>
        </a:p>
        <a:p>
          <a:r>
            <a:rPr lang="ru-RU" b="1" dirty="0" smtClean="0"/>
            <a:t>Каковы особенности </a:t>
          </a:r>
          <a:r>
            <a:rPr lang="ru-RU" b="1" dirty="0" err="1" smtClean="0"/>
            <a:t>лермонтовского</a:t>
          </a:r>
          <a:r>
            <a:rPr lang="ru-RU" b="1" dirty="0" smtClean="0"/>
            <a:t> героя?</a:t>
          </a:r>
          <a:endParaRPr lang="ru-RU" b="1" dirty="0"/>
        </a:p>
      </dgm:t>
    </dgm:pt>
    <dgm:pt modelId="{B90B37E3-7970-4F2C-B49E-E9AF7D7016CF}" type="parTrans" cxnId="{B318118F-5BAD-4AD9-B1F3-EBC8D5F272D6}">
      <dgm:prSet/>
      <dgm:spPr/>
      <dgm:t>
        <a:bodyPr/>
        <a:lstStyle/>
        <a:p>
          <a:endParaRPr lang="ru-RU"/>
        </a:p>
      </dgm:t>
    </dgm:pt>
    <dgm:pt modelId="{55716C06-906E-4AC7-B3F2-63F3D62DB3F8}" type="sibTrans" cxnId="{B318118F-5BAD-4AD9-B1F3-EBC8D5F272D6}">
      <dgm:prSet/>
      <dgm:spPr/>
      <dgm:t>
        <a:bodyPr/>
        <a:lstStyle/>
        <a:p>
          <a:endParaRPr lang="ru-RU"/>
        </a:p>
      </dgm:t>
    </dgm:pt>
    <dgm:pt modelId="{2C60686A-3840-4D76-BC65-15662C3466DC}" type="pres">
      <dgm:prSet presAssocID="{727807A7-48E8-4FDD-BCB5-C264A747EA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4EBA5-7786-49D8-AA9C-BC54D340D446}" type="pres">
      <dgm:prSet presAssocID="{727807A7-48E8-4FDD-BCB5-C264A747EAA9}" presName="matrix" presStyleCnt="0"/>
      <dgm:spPr/>
    </dgm:pt>
    <dgm:pt modelId="{85F14530-9CD1-4E28-8D22-643909FF716E}" type="pres">
      <dgm:prSet presAssocID="{727807A7-48E8-4FDD-BCB5-C264A747EAA9}" presName="tile1" presStyleLbl="node1" presStyleIdx="0" presStyleCnt="4"/>
      <dgm:spPr/>
      <dgm:t>
        <a:bodyPr/>
        <a:lstStyle/>
        <a:p>
          <a:endParaRPr lang="ru-RU"/>
        </a:p>
      </dgm:t>
    </dgm:pt>
    <dgm:pt modelId="{57A6E720-3288-4E77-BB5E-35C428D9AB18}" type="pres">
      <dgm:prSet presAssocID="{727807A7-48E8-4FDD-BCB5-C264A747EA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42871-3CC6-4BE2-8467-5607BC82EB84}" type="pres">
      <dgm:prSet presAssocID="{727807A7-48E8-4FDD-BCB5-C264A747EAA9}" presName="tile2" presStyleLbl="node1" presStyleIdx="1" presStyleCnt="4" custScaleX="117005" custLinFactNeighborX="1773" custLinFactNeighborY="14"/>
      <dgm:spPr/>
      <dgm:t>
        <a:bodyPr/>
        <a:lstStyle/>
        <a:p>
          <a:endParaRPr lang="ru-RU"/>
        </a:p>
      </dgm:t>
    </dgm:pt>
    <dgm:pt modelId="{E6848F1F-0824-452B-9AF1-645CBF111336}" type="pres">
      <dgm:prSet presAssocID="{727807A7-48E8-4FDD-BCB5-C264A747EA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BB4E7-2954-4753-8550-65D4B1E54445}" type="pres">
      <dgm:prSet presAssocID="{727807A7-48E8-4FDD-BCB5-C264A747EAA9}" presName="tile3" presStyleLbl="node1" presStyleIdx="2" presStyleCnt="4"/>
      <dgm:spPr/>
      <dgm:t>
        <a:bodyPr/>
        <a:lstStyle/>
        <a:p>
          <a:endParaRPr lang="ru-RU"/>
        </a:p>
      </dgm:t>
    </dgm:pt>
    <dgm:pt modelId="{7AE5C0D3-D2E8-4C29-B345-2399F7574713}" type="pres">
      <dgm:prSet presAssocID="{727807A7-48E8-4FDD-BCB5-C264A747EA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8DE2-287A-4EE4-896C-5F1A7704D421}" type="pres">
      <dgm:prSet presAssocID="{727807A7-48E8-4FDD-BCB5-C264A747EAA9}" presName="tile4" presStyleLbl="node1" presStyleIdx="3" presStyleCnt="4" custScaleX="114669"/>
      <dgm:spPr/>
      <dgm:t>
        <a:bodyPr/>
        <a:lstStyle/>
        <a:p>
          <a:endParaRPr lang="ru-RU"/>
        </a:p>
      </dgm:t>
    </dgm:pt>
    <dgm:pt modelId="{388A915A-48C3-4E0B-B647-9ECE8D34C3F6}" type="pres">
      <dgm:prSet presAssocID="{727807A7-48E8-4FDD-BCB5-C264A747EA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9DD3E-87DD-415B-ABDF-BD5B43FCD8A1}" type="pres">
      <dgm:prSet presAssocID="{727807A7-48E8-4FDD-BCB5-C264A747EAA9}" presName="centerTile" presStyleLbl="fgShp" presStyleIdx="0" presStyleCnt="1" custScaleX="238571" custScaleY="28847" custLinFactNeighborX="-13524" custLinFactNeighborY="416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593B107-2472-4B66-B547-6ECA5F84AA1C}" type="presOf" srcId="{727807A7-48E8-4FDD-BCB5-C264A747EAA9}" destId="{2C60686A-3840-4D76-BC65-15662C3466DC}" srcOrd="0" destOrd="0" presId="urn:microsoft.com/office/officeart/2005/8/layout/matrix1"/>
    <dgm:cxn modelId="{D8FA07B8-4EE0-4055-9D76-E59775D7E962}" type="presOf" srcId="{ED5B3D61-061A-4AA0-B423-C3CC527C47DE}" destId="{9E79DD3E-87DD-415B-ABDF-BD5B43FCD8A1}" srcOrd="0" destOrd="0" presId="urn:microsoft.com/office/officeart/2005/8/layout/matrix1"/>
    <dgm:cxn modelId="{71537703-D600-4931-A267-5C047F29718B}" srcId="{ED5B3D61-061A-4AA0-B423-C3CC527C47DE}" destId="{C2B9EBF4-BC0E-476D-9EEA-3C665211ED57}" srcOrd="0" destOrd="0" parTransId="{F16E9418-71D4-4F94-B520-39203BA4792C}" sibTransId="{8D36ED17-6A83-4654-9086-BD9F4421746B}"/>
    <dgm:cxn modelId="{B1406FEE-EE8A-42CB-88BA-0CFB006E6D10}" type="presOf" srcId="{67EA4F65-87C9-4B4F-A816-215E1B7C106A}" destId="{06542871-3CC6-4BE2-8467-5607BC82EB84}" srcOrd="0" destOrd="0" presId="urn:microsoft.com/office/officeart/2005/8/layout/matrix1"/>
    <dgm:cxn modelId="{844E7965-18F7-4429-A710-D46E84394B54}" srcId="{ED5B3D61-061A-4AA0-B423-C3CC527C47DE}" destId="{67EA4F65-87C9-4B4F-A816-215E1B7C106A}" srcOrd="1" destOrd="0" parTransId="{1FB1E152-278D-4094-BEBE-73A858D1A52C}" sibTransId="{63914AB0-631D-4E5B-8D59-AB570E733EE9}"/>
    <dgm:cxn modelId="{B318118F-5BAD-4AD9-B1F3-EBC8D5F272D6}" srcId="{ED5B3D61-061A-4AA0-B423-C3CC527C47DE}" destId="{D8BDABB4-ECC8-4F4C-8D13-78FB0370E99F}" srcOrd="3" destOrd="0" parTransId="{B90B37E3-7970-4F2C-B49E-E9AF7D7016CF}" sibTransId="{55716C06-906E-4AC7-B3F2-63F3D62DB3F8}"/>
    <dgm:cxn modelId="{CA060C2F-D3DC-44FE-90EE-19BB0BD9D3FF}" type="presOf" srcId="{1EF85B27-0387-4918-B986-4D45CFD06411}" destId="{142BB4E7-2954-4753-8550-65D4B1E54445}" srcOrd="0" destOrd="0" presId="urn:microsoft.com/office/officeart/2005/8/layout/matrix1"/>
    <dgm:cxn modelId="{5B378EA9-3BD3-4EA7-B971-31F26FE334F3}" srcId="{ED5B3D61-061A-4AA0-B423-C3CC527C47DE}" destId="{1EF85B27-0387-4918-B986-4D45CFD06411}" srcOrd="2" destOrd="0" parTransId="{91D77513-F890-43EC-8906-392EB3988DB7}" sibTransId="{3F0DC500-4B7D-44E7-B160-39E56FB1D16A}"/>
    <dgm:cxn modelId="{9481FACD-3253-4F6C-B2AC-374AC3B19024}" type="presOf" srcId="{1EF85B27-0387-4918-B986-4D45CFD06411}" destId="{7AE5C0D3-D2E8-4C29-B345-2399F7574713}" srcOrd="1" destOrd="0" presId="urn:microsoft.com/office/officeart/2005/8/layout/matrix1"/>
    <dgm:cxn modelId="{BE22B814-FCFA-4C2A-B611-6C7728BCB0B4}" srcId="{727807A7-48E8-4FDD-BCB5-C264A747EAA9}" destId="{ED5B3D61-061A-4AA0-B423-C3CC527C47DE}" srcOrd="0" destOrd="0" parTransId="{082E7BF5-EDFA-4182-A456-1FF6D6628D36}" sibTransId="{A671DBC4-A84F-43B4-BAC1-C56227F482EB}"/>
    <dgm:cxn modelId="{CAAEE1F0-BA0A-4312-8B81-F684A86610A4}" type="presOf" srcId="{D8BDABB4-ECC8-4F4C-8D13-78FB0370E99F}" destId="{388A915A-48C3-4E0B-B647-9ECE8D34C3F6}" srcOrd="1" destOrd="0" presId="urn:microsoft.com/office/officeart/2005/8/layout/matrix1"/>
    <dgm:cxn modelId="{0416D86F-735B-45C2-9E56-F225B169DDAA}" type="presOf" srcId="{D8BDABB4-ECC8-4F4C-8D13-78FB0370E99F}" destId="{96E28DE2-287A-4EE4-896C-5F1A7704D421}" srcOrd="0" destOrd="0" presId="urn:microsoft.com/office/officeart/2005/8/layout/matrix1"/>
    <dgm:cxn modelId="{75B53969-DBB5-49F9-BAFB-C84B6315B346}" type="presOf" srcId="{C2B9EBF4-BC0E-476D-9EEA-3C665211ED57}" destId="{57A6E720-3288-4E77-BB5E-35C428D9AB18}" srcOrd="1" destOrd="0" presId="urn:microsoft.com/office/officeart/2005/8/layout/matrix1"/>
    <dgm:cxn modelId="{E4F8AEBC-70D3-4629-BEAD-A68C6186407A}" type="presOf" srcId="{C2B9EBF4-BC0E-476D-9EEA-3C665211ED57}" destId="{85F14530-9CD1-4E28-8D22-643909FF716E}" srcOrd="0" destOrd="0" presId="urn:microsoft.com/office/officeart/2005/8/layout/matrix1"/>
    <dgm:cxn modelId="{00B1C297-A9B7-47FF-8157-CA4291DC23EB}" type="presOf" srcId="{67EA4F65-87C9-4B4F-A816-215E1B7C106A}" destId="{E6848F1F-0824-452B-9AF1-645CBF111336}" srcOrd="1" destOrd="0" presId="urn:microsoft.com/office/officeart/2005/8/layout/matrix1"/>
    <dgm:cxn modelId="{49ECB567-DBC7-45C3-A695-4A7588A7EE58}" type="presParOf" srcId="{2C60686A-3840-4D76-BC65-15662C3466DC}" destId="{EA74EBA5-7786-49D8-AA9C-BC54D340D446}" srcOrd="0" destOrd="0" presId="urn:microsoft.com/office/officeart/2005/8/layout/matrix1"/>
    <dgm:cxn modelId="{4F8DD779-1979-42BE-90FC-E8A665BC5B65}" type="presParOf" srcId="{EA74EBA5-7786-49D8-AA9C-BC54D340D446}" destId="{85F14530-9CD1-4E28-8D22-643909FF716E}" srcOrd="0" destOrd="0" presId="urn:microsoft.com/office/officeart/2005/8/layout/matrix1"/>
    <dgm:cxn modelId="{3CF3255F-51CF-43BB-91FD-61A4754661DD}" type="presParOf" srcId="{EA74EBA5-7786-49D8-AA9C-BC54D340D446}" destId="{57A6E720-3288-4E77-BB5E-35C428D9AB18}" srcOrd="1" destOrd="0" presId="urn:microsoft.com/office/officeart/2005/8/layout/matrix1"/>
    <dgm:cxn modelId="{1631EB47-7F9E-4726-8990-E56A4A9AF549}" type="presParOf" srcId="{EA74EBA5-7786-49D8-AA9C-BC54D340D446}" destId="{06542871-3CC6-4BE2-8467-5607BC82EB84}" srcOrd="2" destOrd="0" presId="urn:microsoft.com/office/officeart/2005/8/layout/matrix1"/>
    <dgm:cxn modelId="{969117C4-3EC1-4F6C-9F6A-3872445B6DE0}" type="presParOf" srcId="{EA74EBA5-7786-49D8-AA9C-BC54D340D446}" destId="{E6848F1F-0824-452B-9AF1-645CBF111336}" srcOrd="3" destOrd="0" presId="urn:microsoft.com/office/officeart/2005/8/layout/matrix1"/>
    <dgm:cxn modelId="{745B90D1-7E96-4278-92A5-18E38520C978}" type="presParOf" srcId="{EA74EBA5-7786-49D8-AA9C-BC54D340D446}" destId="{142BB4E7-2954-4753-8550-65D4B1E54445}" srcOrd="4" destOrd="0" presId="urn:microsoft.com/office/officeart/2005/8/layout/matrix1"/>
    <dgm:cxn modelId="{A3EA4072-4739-4BF1-B7D9-E9EBCA649546}" type="presParOf" srcId="{EA74EBA5-7786-49D8-AA9C-BC54D340D446}" destId="{7AE5C0D3-D2E8-4C29-B345-2399F7574713}" srcOrd="5" destOrd="0" presId="urn:microsoft.com/office/officeart/2005/8/layout/matrix1"/>
    <dgm:cxn modelId="{58DC9196-40EB-467C-ACBC-CF0439616220}" type="presParOf" srcId="{EA74EBA5-7786-49D8-AA9C-BC54D340D446}" destId="{96E28DE2-287A-4EE4-896C-5F1A7704D421}" srcOrd="6" destOrd="0" presId="urn:microsoft.com/office/officeart/2005/8/layout/matrix1"/>
    <dgm:cxn modelId="{4E553A3F-3D8E-4BBF-B462-F40C4B5B37E9}" type="presParOf" srcId="{EA74EBA5-7786-49D8-AA9C-BC54D340D446}" destId="{388A915A-48C3-4E0B-B647-9ECE8D34C3F6}" srcOrd="7" destOrd="0" presId="urn:microsoft.com/office/officeart/2005/8/layout/matrix1"/>
    <dgm:cxn modelId="{8EB959A7-9E6E-4FDE-81A9-45A0A628B3FB}" type="presParOf" srcId="{2C60686A-3840-4D76-BC65-15662C3466DC}" destId="{9E79DD3E-87DD-415B-ABDF-BD5B43FCD8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7807A7-48E8-4FDD-BCB5-C264A747EA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9EBF4-BC0E-476D-9EEA-3C665211ED57}">
      <dgm:prSet phldrT="[Текст]" custT="1"/>
      <dgm:spPr>
        <a:solidFill>
          <a:srgbClr val="002060"/>
        </a:solidFill>
      </dgm:spPr>
      <dgm:t>
        <a:bodyPr/>
        <a:lstStyle/>
        <a:p>
          <a:endParaRPr lang="ru-RU" sz="20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r>
            <a:rPr lang="ru-RU" sz="2000" b="1" dirty="0" smtClean="0">
              <a:solidFill>
                <a:srgbClr val="FFFF00"/>
              </a:solidFill>
            </a:rPr>
            <a:t>В чём заключается своеобразие творчества М.Ю.Лермонтова</a:t>
          </a:r>
          <a:r>
            <a:rPr lang="ru-RU" sz="20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? </a:t>
          </a:r>
        </a:p>
        <a:p>
          <a:r>
            <a:rPr lang="ru-RU" sz="2000" b="1" dirty="0" smtClean="0"/>
            <a:t>(Своеобразие творчества  Лермонтова заключается в особенностях раскрытия темы Родины, темы поэта и поэзии, темы любви, исторической темы…)</a:t>
          </a:r>
          <a:endParaRPr lang="ru-RU" sz="2000" b="1" dirty="0"/>
        </a:p>
      </dgm:t>
    </dgm:pt>
    <dgm:pt modelId="{F16E9418-71D4-4F94-B520-39203BA4792C}" type="parTrans" cxnId="{71537703-D600-4931-A267-5C047F29718B}">
      <dgm:prSet/>
      <dgm:spPr/>
      <dgm:t>
        <a:bodyPr/>
        <a:lstStyle/>
        <a:p>
          <a:endParaRPr lang="ru-RU"/>
        </a:p>
      </dgm:t>
    </dgm:pt>
    <dgm:pt modelId="{8D36ED17-6A83-4654-9086-BD9F4421746B}" type="sibTrans" cxnId="{71537703-D600-4931-A267-5C047F29718B}">
      <dgm:prSet/>
      <dgm:spPr/>
      <dgm:t>
        <a:bodyPr/>
        <a:lstStyle/>
        <a:p>
          <a:endParaRPr lang="ru-RU"/>
        </a:p>
      </dgm:t>
    </dgm:pt>
    <dgm:pt modelId="{67EA4F65-87C9-4B4F-A816-215E1B7C106A}">
      <dgm:prSet phldrT="[Текст]" custT="1"/>
      <dgm:spPr>
        <a:solidFill>
          <a:srgbClr val="002060"/>
        </a:solidFill>
      </dgm:spPr>
      <dgm:t>
        <a:bodyPr/>
        <a:lstStyle/>
        <a:p>
          <a:endParaRPr lang="ru-RU" sz="12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endParaRPr lang="ru-RU" sz="12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r>
            <a:rPr lang="ru-RU" sz="2000" b="1" dirty="0" smtClean="0">
              <a:solidFill>
                <a:srgbClr val="FFFF00"/>
              </a:solidFill>
            </a:rPr>
            <a:t>Какие основные проблемы поднимает М.Ю.Лермонтов в своём творчестве? </a:t>
          </a:r>
        </a:p>
        <a:p>
          <a:r>
            <a:rPr lang="ru-RU" sz="2000" b="1" dirty="0" smtClean="0"/>
            <a:t>(Главная проблема – смысл существования человека)</a:t>
          </a:r>
        </a:p>
        <a:p>
          <a:endParaRPr lang="ru-RU" sz="1200" b="1" dirty="0" smtClean="0"/>
        </a:p>
        <a:p>
          <a:endParaRPr lang="ru-RU" sz="1200" dirty="0" smtClean="0"/>
        </a:p>
        <a:p>
          <a:endParaRPr lang="ru-RU" sz="1200" dirty="0"/>
        </a:p>
      </dgm:t>
    </dgm:pt>
    <dgm:pt modelId="{1FB1E152-278D-4094-BEBE-73A858D1A52C}" type="parTrans" cxnId="{844E7965-18F7-4429-A710-D46E84394B54}">
      <dgm:prSet/>
      <dgm:spPr/>
      <dgm:t>
        <a:bodyPr/>
        <a:lstStyle/>
        <a:p>
          <a:endParaRPr lang="ru-RU"/>
        </a:p>
      </dgm:t>
    </dgm:pt>
    <dgm:pt modelId="{63914AB0-631D-4E5B-8D59-AB570E733EE9}" type="sibTrans" cxnId="{844E7965-18F7-4429-A710-D46E84394B54}">
      <dgm:prSet/>
      <dgm:spPr/>
      <dgm:t>
        <a:bodyPr/>
        <a:lstStyle/>
        <a:p>
          <a:endParaRPr lang="ru-RU"/>
        </a:p>
      </dgm:t>
    </dgm:pt>
    <dgm:pt modelId="{D8BDABB4-ECC8-4F4C-8D13-78FB0370E99F}">
      <dgm:prSet phldrT="[Текст]" custT="1"/>
      <dgm:spPr>
        <a:solidFill>
          <a:srgbClr val="002060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Каковы особенности </a:t>
          </a:r>
          <a:r>
            <a:rPr lang="ru-RU" sz="2000" b="1" dirty="0" err="1" smtClean="0">
              <a:solidFill>
                <a:srgbClr val="FFFF00"/>
              </a:solidFill>
            </a:rPr>
            <a:t>лермонтовского</a:t>
          </a:r>
          <a:r>
            <a:rPr lang="ru-RU" sz="2000" b="1" dirty="0" smtClean="0">
              <a:solidFill>
                <a:srgbClr val="FFFF00"/>
              </a:solidFill>
            </a:rPr>
            <a:t> героя? </a:t>
          </a:r>
        </a:p>
        <a:p>
          <a:pPr algn="ctr"/>
          <a:r>
            <a:rPr lang="ru-RU" sz="2000" b="1" dirty="0" smtClean="0"/>
            <a:t>( Лермонтов – создатель  трагической концепции человека, обречённого жить в вечном и неустранимом конфликте с обществом, эпохой, мирозданием, в разладе с самим собой)</a:t>
          </a:r>
        </a:p>
        <a:p>
          <a:pPr algn="ctr"/>
          <a:endParaRPr lang="ru-RU" sz="2000" dirty="0"/>
        </a:p>
      </dgm:t>
    </dgm:pt>
    <dgm:pt modelId="{B90B37E3-7970-4F2C-B49E-E9AF7D7016CF}" type="parTrans" cxnId="{B318118F-5BAD-4AD9-B1F3-EBC8D5F272D6}">
      <dgm:prSet/>
      <dgm:spPr/>
      <dgm:t>
        <a:bodyPr/>
        <a:lstStyle/>
        <a:p>
          <a:endParaRPr lang="ru-RU"/>
        </a:p>
      </dgm:t>
    </dgm:pt>
    <dgm:pt modelId="{55716C06-906E-4AC7-B3F2-63F3D62DB3F8}" type="sibTrans" cxnId="{B318118F-5BAD-4AD9-B1F3-EBC8D5F272D6}">
      <dgm:prSet/>
      <dgm:spPr/>
      <dgm:t>
        <a:bodyPr/>
        <a:lstStyle/>
        <a:p>
          <a:endParaRPr lang="ru-RU"/>
        </a:p>
      </dgm:t>
    </dgm:pt>
    <dgm:pt modelId="{1EF85B27-0387-4918-B986-4D45CFD0641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В чём заключается специфика  художественной картины мира М.Ю.Лермонтова?</a:t>
          </a:r>
        </a:p>
        <a:p>
          <a:r>
            <a:rPr lang="ru-RU" sz="2000" b="1" dirty="0" smtClean="0"/>
            <a:t>(Сосуществование и сложное взаимодействие романтических и реалистических тенденций)</a:t>
          </a:r>
        </a:p>
        <a:p>
          <a:endParaRPr lang="ru-RU" sz="1600" dirty="0" smtClean="0"/>
        </a:p>
        <a:p>
          <a:endParaRPr lang="ru-RU" sz="1600" dirty="0"/>
        </a:p>
      </dgm:t>
    </dgm:pt>
    <dgm:pt modelId="{3F0DC500-4B7D-44E7-B160-39E56FB1D16A}" type="sibTrans" cxnId="{5B378EA9-3BD3-4EA7-B971-31F26FE334F3}">
      <dgm:prSet/>
      <dgm:spPr/>
      <dgm:t>
        <a:bodyPr/>
        <a:lstStyle/>
        <a:p>
          <a:endParaRPr lang="ru-RU"/>
        </a:p>
      </dgm:t>
    </dgm:pt>
    <dgm:pt modelId="{91D77513-F890-43EC-8906-392EB3988DB7}" type="parTrans" cxnId="{5B378EA9-3BD3-4EA7-B971-31F26FE334F3}">
      <dgm:prSet/>
      <dgm:spPr/>
      <dgm:t>
        <a:bodyPr/>
        <a:lstStyle/>
        <a:p>
          <a:endParaRPr lang="ru-RU"/>
        </a:p>
      </dgm:t>
    </dgm:pt>
    <dgm:pt modelId="{ED5B3D61-061A-4AA0-B423-C3CC527C47DE}">
      <dgm:prSet phldrT="[Текст]" custT="1"/>
      <dgm:spPr/>
      <dgm:t>
        <a:bodyPr/>
        <a:lstStyle/>
        <a:p>
          <a:r>
            <a:rPr lang="ru-RU" sz="2000" b="1" dirty="0" smtClean="0"/>
            <a:t>«Недаром помнит вся Россия…»</a:t>
          </a:r>
          <a:endParaRPr lang="ru-RU" sz="2000" b="1" dirty="0"/>
        </a:p>
      </dgm:t>
    </dgm:pt>
    <dgm:pt modelId="{A671DBC4-A84F-43B4-BAC1-C56227F482EB}" type="sibTrans" cxnId="{BE22B814-FCFA-4C2A-B611-6C7728BCB0B4}">
      <dgm:prSet/>
      <dgm:spPr/>
      <dgm:t>
        <a:bodyPr/>
        <a:lstStyle/>
        <a:p>
          <a:endParaRPr lang="ru-RU"/>
        </a:p>
      </dgm:t>
    </dgm:pt>
    <dgm:pt modelId="{082E7BF5-EDFA-4182-A456-1FF6D6628D36}" type="parTrans" cxnId="{BE22B814-FCFA-4C2A-B611-6C7728BCB0B4}">
      <dgm:prSet/>
      <dgm:spPr/>
      <dgm:t>
        <a:bodyPr/>
        <a:lstStyle/>
        <a:p>
          <a:endParaRPr lang="ru-RU"/>
        </a:p>
      </dgm:t>
    </dgm:pt>
    <dgm:pt modelId="{128B03E5-0AA2-41BD-AC47-7FCC9638854D}">
      <dgm:prSet/>
      <dgm:spPr/>
      <dgm:t>
        <a:bodyPr/>
        <a:lstStyle/>
        <a:p>
          <a:endParaRPr lang="ru-RU"/>
        </a:p>
      </dgm:t>
    </dgm:pt>
    <dgm:pt modelId="{8795ACBB-927C-4108-8CE8-D666A1367B0D}" type="parTrans" cxnId="{5FD966F0-4366-4D70-9E94-58BDFAB4F3C7}">
      <dgm:prSet/>
      <dgm:spPr/>
      <dgm:t>
        <a:bodyPr/>
        <a:lstStyle/>
        <a:p>
          <a:endParaRPr lang="ru-RU"/>
        </a:p>
      </dgm:t>
    </dgm:pt>
    <dgm:pt modelId="{7DA952DD-D45B-4BF5-8CD9-CF303587ECA5}" type="sibTrans" cxnId="{5FD966F0-4366-4D70-9E94-58BDFAB4F3C7}">
      <dgm:prSet/>
      <dgm:spPr/>
      <dgm:t>
        <a:bodyPr/>
        <a:lstStyle/>
        <a:p>
          <a:endParaRPr lang="ru-RU"/>
        </a:p>
      </dgm:t>
    </dgm:pt>
    <dgm:pt modelId="{EDC51F79-83B9-4BDB-9855-6A0C8706F549}">
      <dgm:prSet/>
      <dgm:spPr/>
      <dgm:t>
        <a:bodyPr/>
        <a:lstStyle/>
        <a:p>
          <a:endParaRPr lang="ru-RU"/>
        </a:p>
      </dgm:t>
    </dgm:pt>
    <dgm:pt modelId="{EA3EEB15-56D3-4255-B0BF-1924DB90B9A3}" type="parTrans" cxnId="{F6D0967E-FCF2-4B85-9499-D89FC70140EE}">
      <dgm:prSet/>
      <dgm:spPr/>
      <dgm:t>
        <a:bodyPr/>
        <a:lstStyle/>
        <a:p>
          <a:endParaRPr lang="ru-RU"/>
        </a:p>
      </dgm:t>
    </dgm:pt>
    <dgm:pt modelId="{26D06DC7-0863-4E6B-BF4D-18C4FB753D78}" type="sibTrans" cxnId="{F6D0967E-FCF2-4B85-9499-D89FC70140EE}">
      <dgm:prSet/>
      <dgm:spPr/>
      <dgm:t>
        <a:bodyPr/>
        <a:lstStyle/>
        <a:p>
          <a:endParaRPr lang="ru-RU"/>
        </a:p>
      </dgm:t>
    </dgm:pt>
    <dgm:pt modelId="{2C60686A-3840-4D76-BC65-15662C3466DC}" type="pres">
      <dgm:prSet presAssocID="{727807A7-48E8-4FDD-BCB5-C264A747EA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4EBA5-7786-49D8-AA9C-BC54D340D446}" type="pres">
      <dgm:prSet presAssocID="{727807A7-48E8-4FDD-BCB5-C264A747EAA9}" presName="matrix" presStyleCnt="0"/>
      <dgm:spPr/>
    </dgm:pt>
    <dgm:pt modelId="{85F14530-9CD1-4E28-8D22-643909FF716E}" type="pres">
      <dgm:prSet presAssocID="{727807A7-48E8-4FDD-BCB5-C264A747EAA9}" presName="tile1" presStyleLbl="node1" presStyleIdx="0" presStyleCnt="4"/>
      <dgm:spPr/>
      <dgm:t>
        <a:bodyPr/>
        <a:lstStyle/>
        <a:p>
          <a:endParaRPr lang="ru-RU"/>
        </a:p>
      </dgm:t>
    </dgm:pt>
    <dgm:pt modelId="{57A6E720-3288-4E77-BB5E-35C428D9AB18}" type="pres">
      <dgm:prSet presAssocID="{727807A7-48E8-4FDD-BCB5-C264A747EA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42871-3CC6-4BE2-8467-5607BC82EB84}" type="pres">
      <dgm:prSet presAssocID="{727807A7-48E8-4FDD-BCB5-C264A747EAA9}" presName="tile2" presStyleLbl="node1" presStyleIdx="1" presStyleCnt="4" custLinFactNeighborX="0" custLinFactNeighborY="-2950"/>
      <dgm:spPr/>
      <dgm:t>
        <a:bodyPr/>
        <a:lstStyle/>
        <a:p>
          <a:endParaRPr lang="ru-RU"/>
        </a:p>
      </dgm:t>
    </dgm:pt>
    <dgm:pt modelId="{E6848F1F-0824-452B-9AF1-645CBF111336}" type="pres">
      <dgm:prSet presAssocID="{727807A7-48E8-4FDD-BCB5-C264A747EA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BB4E7-2954-4753-8550-65D4B1E54445}" type="pres">
      <dgm:prSet presAssocID="{727807A7-48E8-4FDD-BCB5-C264A747EAA9}" presName="tile3" presStyleLbl="node1" presStyleIdx="2" presStyleCnt="4"/>
      <dgm:spPr/>
      <dgm:t>
        <a:bodyPr/>
        <a:lstStyle/>
        <a:p>
          <a:endParaRPr lang="ru-RU"/>
        </a:p>
      </dgm:t>
    </dgm:pt>
    <dgm:pt modelId="{7AE5C0D3-D2E8-4C29-B345-2399F7574713}" type="pres">
      <dgm:prSet presAssocID="{727807A7-48E8-4FDD-BCB5-C264A747EA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8DE2-287A-4EE4-896C-5F1A7704D421}" type="pres">
      <dgm:prSet presAssocID="{727807A7-48E8-4FDD-BCB5-C264A747EAA9}" presName="tile4" presStyleLbl="node1" presStyleIdx="3" presStyleCnt="4"/>
      <dgm:spPr/>
      <dgm:t>
        <a:bodyPr/>
        <a:lstStyle/>
        <a:p>
          <a:endParaRPr lang="ru-RU"/>
        </a:p>
      </dgm:t>
    </dgm:pt>
    <dgm:pt modelId="{388A915A-48C3-4E0B-B647-9ECE8D34C3F6}" type="pres">
      <dgm:prSet presAssocID="{727807A7-48E8-4FDD-BCB5-C264A747EA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9DD3E-87DD-415B-ABDF-BD5B43FCD8A1}" type="pres">
      <dgm:prSet presAssocID="{727807A7-48E8-4FDD-BCB5-C264A747EAA9}" presName="centerTile" presStyleLbl="fgShp" presStyleIdx="0" presStyleCnt="1" custScaleX="201075" custScaleY="36843" custLinFactNeighborX="1075" custLinFactNeighborY="-263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E9057E6-7E2A-4234-9CF6-606548607A54}" type="presOf" srcId="{ED5B3D61-061A-4AA0-B423-C3CC527C47DE}" destId="{9E79DD3E-87DD-415B-ABDF-BD5B43FCD8A1}" srcOrd="0" destOrd="0" presId="urn:microsoft.com/office/officeart/2005/8/layout/matrix1"/>
    <dgm:cxn modelId="{F6D0967E-FCF2-4B85-9499-D89FC70140EE}" srcId="{727807A7-48E8-4FDD-BCB5-C264A747EAA9}" destId="{EDC51F79-83B9-4BDB-9855-6A0C8706F549}" srcOrd="1" destOrd="0" parTransId="{EA3EEB15-56D3-4255-B0BF-1924DB90B9A3}" sibTransId="{26D06DC7-0863-4E6B-BF4D-18C4FB753D78}"/>
    <dgm:cxn modelId="{5FD966F0-4366-4D70-9E94-58BDFAB4F3C7}" srcId="{727807A7-48E8-4FDD-BCB5-C264A747EAA9}" destId="{128B03E5-0AA2-41BD-AC47-7FCC9638854D}" srcOrd="2" destOrd="0" parTransId="{8795ACBB-927C-4108-8CE8-D666A1367B0D}" sibTransId="{7DA952DD-D45B-4BF5-8CD9-CF303587ECA5}"/>
    <dgm:cxn modelId="{F6198A02-0DB5-41F1-90CE-854781583B33}" type="presOf" srcId="{D8BDABB4-ECC8-4F4C-8D13-78FB0370E99F}" destId="{388A915A-48C3-4E0B-B647-9ECE8D34C3F6}" srcOrd="1" destOrd="0" presId="urn:microsoft.com/office/officeart/2005/8/layout/matrix1"/>
    <dgm:cxn modelId="{31B01423-6913-468C-B81E-ACA612846B86}" type="presOf" srcId="{C2B9EBF4-BC0E-476D-9EEA-3C665211ED57}" destId="{85F14530-9CD1-4E28-8D22-643909FF716E}" srcOrd="0" destOrd="0" presId="urn:microsoft.com/office/officeart/2005/8/layout/matrix1"/>
    <dgm:cxn modelId="{814DD1B8-4099-4EED-8BE1-13BF747E0FAA}" type="presOf" srcId="{727807A7-48E8-4FDD-BCB5-C264A747EAA9}" destId="{2C60686A-3840-4D76-BC65-15662C3466DC}" srcOrd="0" destOrd="0" presId="urn:microsoft.com/office/officeart/2005/8/layout/matrix1"/>
    <dgm:cxn modelId="{B318118F-5BAD-4AD9-B1F3-EBC8D5F272D6}" srcId="{ED5B3D61-061A-4AA0-B423-C3CC527C47DE}" destId="{D8BDABB4-ECC8-4F4C-8D13-78FB0370E99F}" srcOrd="3" destOrd="0" parTransId="{B90B37E3-7970-4F2C-B49E-E9AF7D7016CF}" sibTransId="{55716C06-906E-4AC7-B3F2-63F3D62DB3F8}"/>
    <dgm:cxn modelId="{71537703-D600-4931-A267-5C047F29718B}" srcId="{ED5B3D61-061A-4AA0-B423-C3CC527C47DE}" destId="{C2B9EBF4-BC0E-476D-9EEA-3C665211ED57}" srcOrd="0" destOrd="0" parTransId="{F16E9418-71D4-4F94-B520-39203BA4792C}" sibTransId="{8D36ED17-6A83-4654-9086-BD9F4421746B}"/>
    <dgm:cxn modelId="{BB994193-F144-45E7-A766-E96EDE0BDF00}" type="presOf" srcId="{D8BDABB4-ECC8-4F4C-8D13-78FB0370E99F}" destId="{96E28DE2-287A-4EE4-896C-5F1A7704D421}" srcOrd="0" destOrd="0" presId="urn:microsoft.com/office/officeart/2005/8/layout/matrix1"/>
    <dgm:cxn modelId="{5B378EA9-3BD3-4EA7-B971-31F26FE334F3}" srcId="{ED5B3D61-061A-4AA0-B423-C3CC527C47DE}" destId="{1EF85B27-0387-4918-B986-4D45CFD06411}" srcOrd="2" destOrd="0" parTransId="{91D77513-F890-43EC-8906-392EB3988DB7}" sibTransId="{3F0DC500-4B7D-44E7-B160-39E56FB1D16A}"/>
    <dgm:cxn modelId="{2A381C7D-B7BA-4BE9-8A8D-5935AF1DE12A}" type="presOf" srcId="{67EA4F65-87C9-4B4F-A816-215E1B7C106A}" destId="{06542871-3CC6-4BE2-8467-5607BC82EB84}" srcOrd="0" destOrd="0" presId="urn:microsoft.com/office/officeart/2005/8/layout/matrix1"/>
    <dgm:cxn modelId="{EF45623D-303A-4A22-BEB4-CFC8A2DC5321}" type="presOf" srcId="{1EF85B27-0387-4918-B986-4D45CFD06411}" destId="{7AE5C0D3-D2E8-4C29-B345-2399F7574713}" srcOrd="1" destOrd="0" presId="urn:microsoft.com/office/officeart/2005/8/layout/matrix1"/>
    <dgm:cxn modelId="{C057A343-6A22-4442-9F84-B1844D890FAD}" type="presOf" srcId="{1EF85B27-0387-4918-B986-4D45CFD06411}" destId="{142BB4E7-2954-4753-8550-65D4B1E54445}" srcOrd="0" destOrd="0" presId="urn:microsoft.com/office/officeart/2005/8/layout/matrix1"/>
    <dgm:cxn modelId="{6A1DB9C7-AEEF-45ED-BB7D-4428EBEA2CEB}" type="presOf" srcId="{C2B9EBF4-BC0E-476D-9EEA-3C665211ED57}" destId="{57A6E720-3288-4E77-BB5E-35C428D9AB18}" srcOrd="1" destOrd="0" presId="urn:microsoft.com/office/officeart/2005/8/layout/matrix1"/>
    <dgm:cxn modelId="{BE22B814-FCFA-4C2A-B611-6C7728BCB0B4}" srcId="{727807A7-48E8-4FDD-BCB5-C264A747EAA9}" destId="{ED5B3D61-061A-4AA0-B423-C3CC527C47DE}" srcOrd="0" destOrd="0" parTransId="{082E7BF5-EDFA-4182-A456-1FF6D6628D36}" sibTransId="{A671DBC4-A84F-43B4-BAC1-C56227F482EB}"/>
    <dgm:cxn modelId="{26C3CFF7-99AC-414F-8ECB-D8D4EFF2F093}" type="presOf" srcId="{67EA4F65-87C9-4B4F-A816-215E1B7C106A}" destId="{E6848F1F-0824-452B-9AF1-645CBF111336}" srcOrd="1" destOrd="0" presId="urn:microsoft.com/office/officeart/2005/8/layout/matrix1"/>
    <dgm:cxn modelId="{844E7965-18F7-4429-A710-D46E84394B54}" srcId="{ED5B3D61-061A-4AA0-B423-C3CC527C47DE}" destId="{67EA4F65-87C9-4B4F-A816-215E1B7C106A}" srcOrd="1" destOrd="0" parTransId="{1FB1E152-278D-4094-BEBE-73A858D1A52C}" sibTransId="{63914AB0-631D-4E5B-8D59-AB570E733EE9}"/>
    <dgm:cxn modelId="{2B33A65B-991F-4BD8-B05E-70E1AA0C3620}" type="presParOf" srcId="{2C60686A-3840-4D76-BC65-15662C3466DC}" destId="{EA74EBA5-7786-49D8-AA9C-BC54D340D446}" srcOrd="0" destOrd="0" presId="urn:microsoft.com/office/officeart/2005/8/layout/matrix1"/>
    <dgm:cxn modelId="{86226BFA-3819-4ABA-8E2F-C0983722DF36}" type="presParOf" srcId="{EA74EBA5-7786-49D8-AA9C-BC54D340D446}" destId="{85F14530-9CD1-4E28-8D22-643909FF716E}" srcOrd="0" destOrd="0" presId="urn:microsoft.com/office/officeart/2005/8/layout/matrix1"/>
    <dgm:cxn modelId="{B0D9F9F1-6316-47A4-8698-55378AD08E63}" type="presParOf" srcId="{EA74EBA5-7786-49D8-AA9C-BC54D340D446}" destId="{57A6E720-3288-4E77-BB5E-35C428D9AB18}" srcOrd="1" destOrd="0" presId="urn:microsoft.com/office/officeart/2005/8/layout/matrix1"/>
    <dgm:cxn modelId="{3A3AB10E-AD46-4B26-9637-F90923A895F4}" type="presParOf" srcId="{EA74EBA5-7786-49D8-AA9C-BC54D340D446}" destId="{06542871-3CC6-4BE2-8467-5607BC82EB84}" srcOrd="2" destOrd="0" presId="urn:microsoft.com/office/officeart/2005/8/layout/matrix1"/>
    <dgm:cxn modelId="{C598C80B-7B7E-428C-9E7A-4F0E93D6B47D}" type="presParOf" srcId="{EA74EBA5-7786-49D8-AA9C-BC54D340D446}" destId="{E6848F1F-0824-452B-9AF1-645CBF111336}" srcOrd="3" destOrd="0" presId="urn:microsoft.com/office/officeart/2005/8/layout/matrix1"/>
    <dgm:cxn modelId="{F2F880B9-5859-4CB0-ACA8-CD592CBE6A1B}" type="presParOf" srcId="{EA74EBA5-7786-49D8-AA9C-BC54D340D446}" destId="{142BB4E7-2954-4753-8550-65D4B1E54445}" srcOrd="4" destOrd="0" presId="urn:microsoft.com/office/officeart/2005/8/layout/matrix1"/>
    <dgm:cxn modelId="{A403EDA3-51AD-4957-B589-32F954508E24}" type="presParOf" srcId="{EA74EBA5-7786-49D8-AA9C-BC54D340D446}" destId="{7AE5C0D3-D2E8-4C29-B345-2399F7574713}" srcOrd="5" destOrd="0" presId="urn:microsoft.com/office/officeart/2005/8/layout/matrix1"/>
    <dgm:cxn modelId="{004905EE-3F25-4D67-8B9D-964834A16425}" type="presParOf" srcId="{EA74EBA5-7786-49D8-AA9C-BC54D340D446}" destId="{96E28DE2-287A-4EE4-896C-5F1A7704D421}" srcOrd="6" destOrd="0" presId="urn:microsoft.com/office/officeart/2005/8/layout/matrix1"/>
    <dgm:cxn modelId="{BE7B1227-853B-4033-ADC9-0239E3D2BF5F}" type="presParOf" srcId="{EA74EBA5-7786-49D8-AA9C-BC54D340D446}" destId="{388A915A-48C3-4E0B-B647-9ECE8D34C3F6}" srcOrd="7" destOrd="0" presId="urn:microsoft.com/office/officeart/2005/8/layout/matrix1"/>
    <dgm:cxn modelId="{9843F51B-69F7-4444-B51F-5CB1533FC739}" type="presParOf" srcId="{2C60686A-3840-4D76-BC65-15662C3466DC}" destId="{9E79DD3E-87DD-415B-ABDF-BD5B43FCD8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E5F2D8-0B54-49FD-9354-F5D7830E997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A07B0-825D-4599-8E00-541EAEA6E8F3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1 шаг</a:t>
          </a:r>
          <a:endParaRPr lang="ru-RU" dirty="0"/>
        </a:p>
      </dgm:t>
    </dgm:pt>
    <dgm:pt modelId="{6132DC26-20E0-4DFF-8F6B-6902A43A6A44}" type="parTrans" cxnId="{8B954E78-4969-470A-8B34-361ACFFA8E9F}">
      <dgm:prSet/>
      <dgm:spPr/>
      <dgm:t>
        <a:bodyPr/>
        <a:lstStyle/>
        <a:p>
          <a:endParaRPr lang="ru-RU"/>
        </a:p>
      </dgm:t>
    </dgm:pt>
    <dgm:pt modelId="{C8A98C7C-6C2C-4B5D-AFA5-9BBDD9BE623D}" type="sibTrans" cxnId="{8B954E78-4969-470A-8B34-361ACFFA8E9F}">
      <dgm:prSet/>
      <dgm:spPr/>
      <dgm:t>
        <a:bodyPr/>
        <a:lstStyle/>
        <a:p>
          <a:endParaRPr lang="ru-RU"/>
        </a:p>
      </dgm:t>
    </dgm:pt>
    <dgm:pt modelId="{93509B11-0734-4966-B284-D636F3D41DA1}">
      <dgm:prSet phldrT="[Текст]"/>
      <dgm:spPr/>
      <dgm:t>
        <a:bodyPr/>
        <a:lstStyle/>
        <a:p>
          <a:endParaRPr lang="ru-RU" sz="1500" dirty="0"/>
        </a:p>
      </dgm:t>
    </dgm:pt>
    <dgm:pt modelId="{2F86FB29-B33D-473A-B155-C847F8333195}" type="parTrans" cxnId="{F06DCB6F-0F4E-4741-BBA5-CB17BB875A6A}">
      <dgm:prSet/>
      <dgm:spPr/>
      <dgm:t>
        <a:bodyPr/>
        <a:lstStyle/>
        <a:p>
          <a:endParaRPr lang="ru-RU"/>
        </a:p>
      </dgm:t>
    </dgm:pt>
    <dgm:pt modelId="{AD2878D3-6DBB-4A14-9247-75DA8D9BB9C6}" type="sibTrans" cxnId="{F06DCB6F-0F4E-4741-BBA5-CB17BB875A6A}">
      <dgm:prSet/>
      <dgm:spPr/>
      <dgm:t>
        <a:bodyPr/>
        <a:lstStyle/>
        <a:p>
          <a:endParaRPr lang="ru-RU"/>
        </a:p>
      </dgm:t>
    </dgm:pt>
    <dgm:pt modelId="{E827A8B8-F08E-41F5-835B-C44E2B633821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2 шаг</a:t>
          </a:r>
          <a:endParaRPr lang="ru-RU" dirty="0"/>
        </a:p>
      </dgm:t>
    </dgm:pt>
    <dgm:pt modelId="{6F6C2622-A1A5-457B-85C5-0DFDE500900E}" type="parTrans" cxnId="{5127F4A9-CC63-4839-B528-39BC3EC95951}">
      <dgm:prSet/>
      <dgm:spPr/>
      <dgm:t>
        <a:bodyPr/>
        <a:lstStyle/>
        <a:p>
          <a:endParaRPr lang="ru-RU"/>
        </a:p>
      </dgm:t>
    </dgm:pt>
    <dgm:pt modelId="{A52A58C6-3BA2-46CA-9F1E-8F23332537C3}" type="sibTrans" cxnId="{5127F4A9-CC63-4839-B528-39BC3EC95951}">
      <dgm:prSet/>
      <dgm:spPr/>
      <dgm:t>
        <a:bodyPr/>
        <a:lstStyle/>
        <a:p>
          <a:endParaRPr lang="ru-RU"/>
        </a:p>
      </dgm:t>
    </dgm:pt>
    <dgm:pt modelId="{DF2144EF-3ECA-4D93-9305-5B128BCD2E20}">
      <dgm:prSet phldrT="[Текст]" custT="1"/>
      <dgm:spPr/>
      <dgm:t>
        <a:bodyPr/>
        <a:lstStyle/>
        <a:p>
          <a:r>
            <a:rPr lang="ru-RU" sz="1800" b="1" dirty="0" smtClean="0"/>
            <a:t>Широкое понимание темы предполагает включение произведений большого </a:t>
          </a:r>
          <a:r>
            <a:rPr lang="ru-RU" sz="1800" b="1" dirty="0" err="1" smtClean="0"/>
            <a:t>временно́го</a:t>
          </a:r>
          <a:r>
            <a:rPr lang="ru-RU" sz="1800" b="1" dirty="0" smtClean="0"/>
            <a:t> охвата (древнерусская литература – современность).</a:t>
          </a:r>
          <a:endParaRPr lang="ru-RU" sz="1800" b="1" dirty="0"/>
        </a:p>
      </dgm:t>
    </dgm:pt>
    <dgm:pt modelId="{93C4B7F6-F211-486D-A202-A703FC8F7859}" type="parTrans" cxnId="{5282B936-DB96-462B-8E4B-8FEBE9243AD7}">
      <dgm:prSet/>
      <dgm:spPr/>
      <dgm:t>
        <a:bodyPr/>
        <a:lstStyle/>
        <a:p>
          <a:endParaRPr lang="ru-RU"/>
        </a:p>
      </dgm:t>
    </dgm:pt>
    <dgm:pt modelId="{53A10202-7F02-41ED-9E9F-12A014232C17}" type="sibTrans" cxnId="{5282B936-DB96-462B-8E4B-8FEBE9243AD7}">
      <dgm:prSet/>
      <dgm:spPr/>
      <dgm:t>
        <a:bodyPr/>
        <a:lstStyle/>
        <a:p>
          <a:endParaRPr lang="ru-RU"/>
        </a:p>
      </dgm:t>
    </dgm:pt>
    <dgm:pt modelId="{62417D8F-016C-4898-9882-D5952046EFC0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3 шаг</a:t>
          </a:r>
          <a:endParaRPr lang="ru-RU" dirty="0"/>
        </a:p>
      </dgm:t>
    </dgm:pt>
    <dgm:pt modelId="{22268E93-8BDA-4ACE-BBCC-46FFAA52DD90}" type="parTrans" cxnId="{FD65BD89-BCA3-4708-AA10-EC5EC466DFEC}">
      <dgm:prSet/>
      <dgm:spPr/>
      <dgm:t>
        <a:bodyPr/>
        <a:lstStyle/>
        <a:p>
          <a:endParaRPr lang="ru-RU"/>
        </a:p>
      </dgm:t>
    </dgm:pt>
    <dgm:pt modelId="{EB576790-F9E2-444F-9583-4E740445A06B}" type="sibTrans" cxnId="{FD65BD89-BCA3-4708-AA10-EC5EC466DFEC}">
      <dgm:prSet/>
      <dgm:spPr/>
      <dgm:t>
        <a:bodyPr/>
        <a:lstStyle/>
        <a:p>
          <a:endParaRPr lang="ru-RU"/>
        </a:p>
      </dgm:t>
    </dgm:pt>
    <dgm:pt modelId="{3878BF49-E352-4010-8E03-57D7928C0CF4}">
      <dgm:prSet phldrT="[Текст]" custT="1"/>
      <dgm:spPr/>
      <dgm:t>
        <a:bodyPr/>
        <a:lstStyle/>
        <a:p>
          <a:r>
            <a:rPr lang="ru-RU" sz="1800" b="1" dirty="0" smtClean="0"/>
            <a:t>Необходима корректировка календарно-тематического планирования: перенос обзорной темы, связанной с произведениями военной тематики со второго полугодия на первое, ориентация на небольшие по объему  произведения;</a:t>
          </a:r>
          <a:endParaRPr lang="ru-RU" sz="1800" b="1" dirty="0"/>
        </a:p>
      </dgm:t>
    </dgm:pt>
    <dgm:pt modelId="{ECDBF6F8-6870-4E40-BF07-2E43848F4589}" type="parTrans" cxnId="{E46A0640-6AAC-4ACF-B378-3E04BA97AFEC}">
      <dgm:prSet/>
      <dgm:spPr/>
      <dgm:t>
        <a:bodyPr/>
        <a:lstStyle/>
        <a:p>
          <a:endParaRPr lang="ru-RU"/>
        </a:p>
      </dgm:t>
    </dgm:pt>
    <dgm:pt modelId="{8E2F40C4-066E-431B-B87F-F20568E99488}" type="sibTrans" cxnId="{E46A0640-6AAC-4ACF-B378-3E04BA97AFEC}">
      <dgm:prSet/>
      <dgm:spPr/>
      <dgm:t>
        <a:bodyPr/>
        <a:lstStyle/>
        <a:p>
          <a:endParaRPr lang="ru-RU"/>
        </a:p>
      </dgm:t>
    </dgm:pt>
    <dgm:pt modelId="{F44610B4-342C-4620-83C6-ED0A549B54CC}">
      <dgm:prSet custT="1"/>
      <dgm:spPr/>
      <dgm:t>
        <a:bodyPr/>
        <a:lstStyle/>
        <a:p>
          <a:r>
            <a:rPr lang="ru-RU" sz="2400" b="1" dirty="0" smtClean="0"/>
            <a:t>Преобразование темы-понятия в тему-суждение.</a:t>
          </a:r>
          <a:endParaRPr lang="ru-RU" sz="2400" b="1" dirty="0"/>
        </a:p>
      </dgm:t>
    </dgm:pt>
    <dgm:pt modelId="{3C6105D8-D42E-4BAB-BA22-51A16E5757FE}" type="parTrans" cxnId="{C0F6ED58-74BB-4B47-8C98-0A4421DB186E}">
      <dgm:prSet/>
      <dgm:spPr/>
      <dgm:t>
        <a:bodyPr/>
        <a:lstStyle/>
        <a:p>
          <a:endParaRPr lang="ru-RU"/>
        </a:p>
      </dgm:t>
    </dgm:pt>
    <dgm:pt modelId="{3842D9F7-220C-4F1F-9C62-9639ECFFCD4B}" type="sibTrans" cxnId="{C0F6ED58-74BB-4B47-8C98-0A4421DB186E}">
      <dgm:prSet/>
      <dgm:spPr/>
      <dgm:t>
        <a:bodyPr/>
        <a:lstStyle/>
        <a:p>
          <a:endParaRPr lang="ru-RU"/>
        </a:p>
      </dgm:t>
    </dgm:pt>
    <dgm:pt modelId="{FA546052-E605-4316-AF86-7F2450A9E7E9}">
      <dgm:prSet custT="1"/>
      <dgm:spPr/>
      <dgm:t>
        <a:bodyPr/>
        <a:lstStyle/>
        <a:p>
          <a:r>
            <a:rPr lang="ru-RU" sz="2400" b="1" dirty="0" smtClean="0"/>
            <a:t>Формулировка возможных ответов на вопрос.</a:t>
          </a:r>
          <a:endParaRPr lang="ru-RU" sz="2400" b="1" dirty="0"/>
        </a:p>
      </dgm:t>
    </dgm:pt>
    <dgm:pt modelId="{C09A5F08-0894-435F-B43C-FC9FF0179924}" type="parTrans" cxnId="{F4434679-5AC2-49B0-A362-6CA86C8DBD4E}">
      <dgm:prSet/>
      <dgm:spPr/>
      <dgm:t>
        <a:bodyPr/>
        <a:lstStyle/>
        <a:p>
          <a:endParaRPr lang="ru-RU"/>
        </a:p>
      </dgm:t>
    </dgm:pt>
    <dgm:pt modelId="{B8A4CAD5-29B3-4736-96F0-E53C348E5539}" type="sibTrans" cxnId="{F4434679-5AC2-49B0-A362-6CA86C8DBD4E}">
      <dgm:prSet/>
      <dgm:spPr/>
      <dgm:t>
        <a:bodyPr/>
        <a:lstStyle/>
        <a:p>
          <a:endParaRPr lang="ru-RU"/>
        </a:p>
      </dgm:t>
    </dgm:pt>
    <dgm:pt modelId="{8453986F-73CA-49DD-8E96-7DF5DEF77A14}">
      <dgm:prSet phldrT="[Текст]" custT="1"/>
      <dgm:spPr/>
      <dgm:t>
        <a:bodyPr/>
        <a:lstStyle/>
        <a:p>
          <a:r>
            <a:rPr lang="ru-RU" sz="1800" b="1" dirty="0" smtClean="0"/>
            <a:t>Узкое понимание темы предполагает ориентацию на произведения о Великой Отечественной войне.</a:t>
          </a:r>
          <a:endParaRPr lang="ru-RU" sz="1800" b="1" dirty="0"/>
        </a:p>
      </dgm:t>
    </dgm:pt>
    <dgm:pt modelId="{D5E305B1-14D2-4954-9475-66BA23CE3046}" type="parTrans" cxnId="{ABCC3BC2-5078-4EA2-980F-D11BA021CE5A}">
      <dgm:prSet/>
      <dgm:spPr/>
      <dgm:t>
        <a:bodyPr/>
        <a:lstStyle/>
        <a:p>
          <a:endParaRPr lang="ru-RU"/>
        </a:p>
      </dgm:t>
    </dgm:pt>
    <dgm:pt modelId="{775C07BF-43E8-438B-B961-09B2A8893B0E}" type="sibTrans" cxnId="{ABCC3BC2-5078-4EA2-980F-D11BA021CE5A}">
      <dgm:prSet/>
      <dgm:spPr/>
      <dgm:t>
        <a:bodyPr/>
        <a:lstStyle/>
        <a:p>
          <a:endParaRPr lang="ru-RU"/>
        </a:p>
      </dgm:t>
    </dgm:pt>
    <dgm:pt modelId="{26FF7EE5-D055-47A8-982C-B3DE75540959}">
      <dgm:prSet phldrT="[Текст]" custT="1"/>
      <dgm:spPr/>
      <dgm:t>
        <a:bodyPr/>
        <a:lstStyle/>
        <a:p>
          <a:r>
            <a:rPr lang="ru-RU" sz="1800" b="1" dirty="0" smtClean="0"/>
            <a:t>проведение уроков внеклассного чтения по произведениям из списка внеклассного чтения за прошедшие годы обучения.</a:t>
          </a:r>
          <a:endParaRPr lang="ru-RU" sz="1800" b="1" dirty="0"/>
        </a:p>
      </dgm:t>
    </dgm:pt>
    <dgm:pt modelId="{9C56860E-DB49-4D55-B3B9-0760970793CD}" type="parTrans" cxnId="{5DD659DF-34AA-4A32-908E-C913D090768E}">
      <dgm:prSet/>
      <dgm:spPr/>
      <dgm:t>
        <a:bodyPr/>
        <a:lstStyle/>
        <a:p>
          <a:endParaRPr lang="ru-RU"/>
        </a:p>
      </dgm:t>
    </dgm:pt>
    <dgm:pt modelId="{6BCE1C68-9D75-43B6-AFA3-303B782B9A3D}" type="sibTrans" cxnId="{5DD659DF-34AA-4A32-908E-C913D090768E}">
      <dgm:prSet/>
      <dgm:spPr/>
      <dgm:t>
        <a:bodyPr/>
        <a:lstStyle/>
        <a:p>
          <a:endParaRPr lang="ru-RU"/>
        </a:p>
      </dgm:t>
    </dgm:pt>
    <dgm:pt modelId="{8BB79A46-A4E7-4D5A-98D8-657B78B91B1D}" type="pres">
      <dgm:prSet presAssocID="{D3E5F2D8-0B54-49FD-9354-F5D7830E99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401E5-E162-438C-9165-25C21EA791DC}" type="pres">
      <dgm:prSet presAssocID="{7D7A07B0-825D-4599-8E00-541EAEA6E8F3}" presName="composite" presStyleCnt="0"/>
      <dgm:spPr/>
    </dgm:pt>
    <dgm:pt modelId="{3C1FC57C-0F8D-4606-BF63-ADF7BF797C28}" type="pres">
      <dgm:prSet presAssocID="{7D7A07B0-825D-4599-8E00-541EAEA6E8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A2B0D-1020-462C-9FA4-C4D67F9F6DA0}" type="pres">
      <dgm:prSet presAssocID="{7D7A07B0-825D-4599-8E00-541EAEA6E8F3}" presName="descendantText" presStyleLbl="alignAcc1" presStyleIdx="0" presStyleCnt="3" custLinFactNeighborX="-443" custLinFactNeighborY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17187-E1E2-4DE9-AAA3-1EFF39EED2BB}" type="pres">
      <dgm:prSet presAssocID="{C8A98C7C-6C2C-4B5D-AFA5-9BBDD9BE623D}" presName="sp" presStyleCnt="0"/>
      <dgm:spPr/>
    </dgm:pt>
    <dgm:pt modelId="{55215F9B-102B-44E8-A377-0EC0655BA941}" type="pres">
      <dgm:prSet presAssocID="{E827A8B8-F08E-41F5-835B-C44E2B633821}" presName="composite" presStyleCnt="0"/>
      <dgm:spPr/>
    </dgm:pt>
    <dgm:pt modelId="{8FD6EA3C-AC18-4DC4-ABD5-21ECBE721208}" type="pres">
      <dgm:prSet presAssocID="{E827A8B8-F08E-41F5-835B-C44E2B63382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509F1-13DF-4956-9980-01E42BC64659}" type="pres">
      <dgm:prSet presAssocID="{E827A8B8-F08E-41F5-835B-C44E2B633821}" presName="descendantText" presStyleLbl="alignAcc1" presStyleIdx="1" presStyleCnt="3" custScaleY="147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DE63E-C465-45A7-9745-F6BAC1E59538}" type="pres">
      <dgm:prSet presAssocID="{A52A58C6-3BA2-46CA-9F1E-8F23332537C3}" presName="sp" presStyleCnt="0"/>
      <dgm:spPr/>
    </dgm:pt>
    <dgm:pt modelId="{5CFD272B-5CE7-4BB1-AEC9-02E7014B2B5E}" type="pres">
      <dgm:prSet presAssocID="{62417D8F-016C-4898-9882-D5952046EFC0}" presName="composite" presStyleCnt="0"/>
      <dgm:spPr/>
    </dgm:pt>
    <dgm:pt modelId="{8914B82B-DE9C-4479-87D2-EE105B5FFE6F}" type="pres">
      <dgm:prSet presAssocID="{62417D8F-016C-4898-9882-D5952046EF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256A7-C6D8-4A39-8248-7C1EB5315279}" type="pres">
      <dgm:prSet presAssocID="{62417D8F-016C-4898-9882-D5952046EFC0}" presName="descendantText" presStyleLbl="alignAcc1" presStyleIdx="2" presStyleCnt="3" custScaleY="182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A09AFF-45CF-4E04-B4CC-EDF01A637046}" type="presOf" srcId="{62417D8F-016C-4898-9882-D5952046EFC0}" destId="{8914B82B-DE9C-4479-87D2-EE105B5FFE6F}" srcOrd="0" destOrd="0" presId="urn:microsoft.com/office/officeart/2005/8/layout/chevron2"/>
    <dgm:cxn modelId="{5127F4A9-CC63-4839-B528-39BC3EC95951}" srcId="{D3E5F2D8-0B54-49FD-9354-F5D7830E997D}" destId="{E827A8B8-F08E-41F5-835B-C44E2B633821}" srcOrd="1" destOrd="0" parTransId="{6F6C2622-A1A5-457B-85C5-0DFDE500900E}" sibTransId="{A52A58C6-3BA2-46CA-9F1E-8F23332537C3}"/>
    <dgm:cxn modelId="{8B954E78-4969-470A-8B34-361ACFFA8E9F}" srcId="{D3E5F2D8-0B54-49FD-9354-F5D7830E997D}" destId="{7D7A07B0-825D-4599-8E00-541EAEA6E8F3}" srcOrd="0" destOrd="0" parTransId="{6132DC26-20E0-4DFF-8F6B-6902A43A6A44}" sibTransId="{C8A98C7C-6C2C-4B5D-AFA5-9BBDD9BE623D}"/>
    <dgm:cxn modelId="{C0F6ED58-74BB-4B47-8C98-0A4421DB186E}" srcId="{7D7A07B0-825D-4599-8E00-541EAEA6E8F3}" destId="{F44610B4-342C-4620-83C6-ED0A549B54CC}" srcOrd="1" destOrd="0" parTransId="{3C6105D8-D42E-4BAB-BA22-51A16E5757FE}" sibTransId="{3842D9F7-220C-4F1F-9C62-9639ECFFCD4B}"/>
    <dgm:cxn modelId="{A275F984-2571-4C88-AFFF-DE7BF346C762}" type="presOf" srcId="{F44610B4-342C-4620-83C6-ED0A549B54CC}" destId="{81FA2B0D-1020-462C-9FA4-C4D67F9F6DA0}" srcOrd="0" destOrd="1" presId="urn:microsoft.com/office/officeart/2005/8/layout/chevron2"/>
    <dgm:cxn modelId="{0C94AA45-DE71-488F-A89C-4276525423F9}" type="presOf" srcId="{FA546052-E605-4316-AF86-7F2450A9E7E9}" destId="{81FA2B0D-1020-462C-9FA4-C4D67F9F6DA0}" srcOrd="0" destOrd="2" presId="urn:microsoft.com/office/officeart/2005/8/layout/chevron2"/>
    <dgm:cxn modelId="{54B9BCEE-331F-46A5-83D4-6823050440ED}" type="presOf" srcId="{3878BF49-E352-4010-8E03-57D7928C0CF4}" destId="{ACF256A7-C6D8-4A39-8248-7C1EB5315279}" srcOrd="0" destOrd="0" presId="urn:microsoft.com/office/officeart/2005/8/layout/chevron2"/>
    <dgm:cxn modelId="{F4434679-5AC2-49B0-A362-6CA86C8DBD4E}" srcId="{7D7A07B0-825D-4599-8E00-541EAEA6E8F3}" destId="{FA546052-E605-4316-AF86-7F2450A9E7E9}" srcOrd="2" destOrd="0" parTransId="{C09A5F08-0894-435F-B43C-FC9FF0179924}" sibTransId="{B8A4CAD5-29B3-4736-96F0-E53C348E5539}"/>
    <dgm:cxn modelId="{94E36BA7-DED5-4ADD-8C30-FFB3CEBADC7A}" type="presOf" srcId="{D3E5F2D8-0B54-49FD-9354-F5D7830E997D}" destId="{8BB79A46-A4E7-4D5A-98D8-657B78B91B1D}" srcOrd="0" destOrd="0" presId="urn:microsoft.com/office/officeart/2005/8/layout/chevron2"/>
    <dgm:cxn modelId="{5282B936-DB96-462B-8E4B-8FEBE9243AD7}" srcId="{E827A8B8-F08E-41F5-835B-C44E2B633821}" destId="{DF2144EF-3ECA-4D93-9305-5B128BCD2E20}" srcOrd="0" destOrd="0" parTransId="{93C4B7F6-F211-486D-A202-A703FC8F7859}" sibTransId="{53A10202-7F02-41ED-9E9F-12A014232C17}"/>
    <dgm:cxn modelId="{56AFB925-B51F-4810-9B76-C6C2A4D04B01}" type="presOf" srcId="{7D7A07B0-825D-4599-8E00-541EAEA6E8F3}" destId="{3C1FC57C-0F8D-4606-BF63-ADF7BF797C28}" srcOrd="0" destOrd="0" presId="urn:microsoft.com/office/officeart/2005/8/layout/chevron2"/>
    <dgm:cxn modelId="{21594010-1277-42B7-9E9F-5A29C51FC4BD}" type="presOf" srcId="{93509B11-0734-4966-B284-D636F3D41DA1}" destId="{81FA2B0D-1020-462C-9FA4-C4D67F9F6DA0}" srcOrd="0" destOrd="0" presId="urn:microsoft.com/office/officeart/2005/8/layout/chevron2"/>
    <dgm:cxn modelId="{F06DCB6F-0F4E-4741-BBA5-CB17BB875A6A}" srcId="{7D7A07B0-825D-4599-8E00-541EAEA6E8F3}" destId="{93509B11-0734-4966-B284-D636F3D41DA1}" srcOrd="0" destOrd="0" parTransId="{2F86FB29-B33D-473A-B155-C847F8333195}" sibTransId="{AD2878D3-6DBB-4A14-9247-75DA8D9BB9C6}"/>
    <dgm:cxn modelId="{E46A0640-6AAC-4ACF-B378-3E04BA97AFEC}" srcId="{62417D8F-016C-4898-9882-D5952046EFC0}" destId="{3878BF49-E352-4010-8E03-57D7928C0CF4}" srcOrd="0" destOrd="0" parTransId="{ECDBF6F8-6870-4E40-BF07-2E43848F4589}" sibTransId="{8E2F40C4-066E-431B-B87F-F20568E99488}"/>
    <dgm:cxn modelId="{5DD659DF-34AA-4A32-908E-C913D090768E}" srcId="{62417D8F-016C-4898-9882-D5952046EFC0}" destId="{26FF7EE5-D055-47A8-982C-B3DE75540959}" srcOrd="1" destOrd="0" parTransId="{9C56860E-DB49-4D55-B3B9-0760970793CD}" sibTransId="{6BCE1C68-9D75-43B6-AFA3-303B782B9A3D}"/>
    <dgm:cxn modelId="{2A20F62B-EC1C-4B2D-BCA7-5048E6985AE9}" type="presOf" srcId="{DF2144EF-3ECA-4D93-9305-5B128BCD2E20}" destId="{DFF509F1-13DF-4956-9980-01E42BC64659}" srcOrd="0" destOrd="0" presId="urn:microsoft.com/office/officeart/2005/8/layout/chevron2"/>
    <dgm:cxn modelId="{FD65BD89-BCA3-4708-AA10-EC5EC466DFEC}" srcId="{D3E5F2D8-0B54-49FD-9354-F5D7830E997D}" destId="{62417D8F-016C-4898-9882-D5952046EFC0}" srcOrd="2" destOrd="0" parTransId="{22268E93-8BDA-4ACE-BBCC-46FFAA52DD90}" sibTransId="{EB576790-F9E2-444F-9583-4E740445A06B}"/>
    <dgm:cxn modelId="{BB2D5FFC-DFAD-46F4-9BA8-7FF4BF3E3BC5}" type="presOf" srcId="{E827A8B8-F08E-41F5-835B-C44E2B633821}" destId="{8FD6EA3C-AC18-4DC4-ABD5-21ECBE721208}" srcOrd="0" destOrd="0" presId="urn:microsoft.com/office/officeart/2005/8/layout/chevron2"/>
    <dgm:cxn modelId="{86A2584D-8AA7-40E2-8F10-D0EF2FCF60F4}" type="presOf" srcId="{8453986F-73CA-49DD-8E96-7DF5DEF77A14}" destId="{DFF509F1-13DF-4956-9980-01E42BC64659}" srcOrd="0" destOrd="1" presId="urn:microsoft.com/office/officeart/2005/8/layout/chevron2"/>
    <dgm:cxn modelId="{ABCC3BC2-5078-4EA2-980F-D11BA021CE5A}" srcId="{E827A8B8-F08E-41F5-835B-C44E2B633821}" destId="{8453986F-73CA-49DD-8E96-7DF5DEF77A14}" srcOrd="1" destOrd="0" parTransId="{D5E305B1-14D2-4954-9475-66BA23CE3046}" sibTransId="{775C07BF-43E8-438B-B961-09B2A8893B0E}"/>
    <dgm:cxn modelId="{8CB24823-0F3C-4DAA-996C-430AE18024CB}" type="presOf" srcId="{26FF7EE5-D055-47A8-982C-B3DE75540959}" destId="{ACF256A7-C6D8-4A39-8248-7C1EB5315279}" srcOrd="0" destOrd="1" presId="urn:microsoft.com/office/officeart/2005/8/layout/chevron2"/>
    <dgm:cxn modelId="{875D2B49-C19D-4A83-8B4C-DF0F23BDDAF2}" type="presParOf" srcId="{8BB79A46-A4E7-4D5A-98D8-657B78B91B1D}" destId="{CBA401E5-E162-438C-9165-25C21EA791DC}" srcOrd="0" destOrd="0" presId="urn:microsoft.com/office/officeart/2005/8/layout/chevron2"/>
    <dgm:cxn modelId="{E91D783C-C579-4791-AE38-B229A9569F85}" type="presParOf" srcId="{CBA401E5-E162-438C-9165-25C21EA791DC}" destId="{3C1FC57C-0F8D-4606-BF63-ADF7BF797C28}" srcOrd="0" destOrd="0" presId="urn:microsoft.com/office/officeart/2005/8/layout/chevron2"/>
    <dgm:cxn modelId="{D51A07BE-98D7-4FF0-B89E-B7EFC9A1D977}" type="presParOf" srcId="{CBA401E5-E162-438C-9165-25C21EA791DC}" destId="{81FA2B0D-1020-462C-9FA4-C4D67F9F6DA0}" srcOrd="1" destOrd="0" presId="urn:microsoft.com/office/officeart/2005/8/layout/chevron2"/>
    <dgm:cxn modelId="{5B67B687-8B82-46E2-8E8C-DB5FAD253CE9}" type="presParOf" srcId="{8BB79A46-A4E7-4D5A-98D8-657B78B91B1D}" destId="{E7517187-E1E2-4DE9-AAA3-1EFF39EED2BB}" srcOrd="1" destOrd="0" presId="urn:microsoft.com/office/officeart/2005/8/layout/chevron2"/>
    <dgm:cxn modelId="{C7D96AE7-8151-4A4E-8554-0D7932CAB1D6}" type="presParOf" srcId="{8BB79A46-A4E7-4D5A-98D8-657B78B91B1D}" destId="{55215F9B-102B-44E8-A377-0EC0655BA941}" srcOrd="2" destOrd="0" presId="urn:microsoft.com/office/officeart/2005/8/layout/chevron2"/>
    <dgm:cxn modelId="{7BD68067-D397-4F64-A6D5-894938FF1FE9}" type="presParOf" srcId="{55215F9B-102B-44E8-A377-0EC0655BA941}" destId="{8FD6EA3C-AC18-4DC4-ABD5-21ECBE721208}" srcOrd="0" destOrd="0" presId="urn:microsoft.com/office/officeart/2005/8/layout/chevron2"/>
    <dgm:cxn modelId="{89797D6D-0737-4C82-8552-B9D5192AF7BB}" type="presParOf" srcId="{55215F9B-102B-44E8-A377-0EC0655BA941}" destId="{DFF509F1-13DF-4956-9980-01E42BC64659}" srcOrd="1" destOrd="0" presId="urn:microsoft.com/office/officeart/2005/8/layout/chevron2"/>
    <dgm:cxn modelId="{500DF642-6A76-4332-B929-4D4982456BE7}" type="presParOf" srcId="{8BB79A46-A4E7-4D5A-98D8-657B78B91B1D}" destId="{0F6DE63E-C465-45A7-9745-F6BAC1E59538}" srcOrd="3" destOrd="0" presId="urn:microsoft.com/office/officeart/2005/8/layout/chevron2"/>
    <dgm:cxn modelId="{4007FA35-4AED-4F22-94B5-B0CC604E8904}" type="presParOf" srcId="{8BB79A46-A4E7-4D5A-98D8-657B78B91B1D}" destId="{5CFD272B-5CE7-4BB1-AEC9-02E7014B2B5E}" srcOrd="4" destOrd="0" presId="urn:microsoft.com/office/officeart/2005/8/layout/chevron2"/>
    <dgm:cxn modelId="{81F1A855-6714-4CF9-AD9D-3DCFD542ED88}" type="presParOf" srcId="{5CFD272B-5CE7-4BB1-AEC9-02E7014B2B5E}" destId="{8914B82B-DE9C-4479-87D2-EE105B5FFE6F}" srcOrd="0" destOrd="0" presId="urn:microsoft.com/office/officeart/2005/8/layout/chevron2"/>
    <dgm:cxn modelId="{7DBB4AE5-8D27-4910-A951-295C6D08EC2A}" type="presParOf" srcId="{5CFD272B-5CE7-4BB1-AEC9-02E7014B2B5E}" destId="{ACF256A7-C6D8-4A39-8248-7C1EB53152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C49EE-4670-436E-AFF8-9F9E70E502F4}">
      <dsp:nvSpPr>
        <dsp:cNvPr id="0" name=""/>
        <dsp:cNvSpPr/>
      </dsp:nvSpPr>
      <dsp:spPr>
        <a:xfrm rot="5400000">
          <a:off x="5432973" y="-2174347"/>
          <a:ext cx="1428728" cy="5777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Темы будут известны перед экзаменом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В настоящее время ориентируемся на предложенные направления</a:t>
          </a:r>
          <a:endParaRPr lang="ru-RU" sz="2400" b="1" kern="1200" dirty="0"/>
        </a:p>
      </dsp:txBody>
      <dsp:txXfrm rot="-5400000">
        <a:off x="3258626" y="69745"/>
        <a:ext cx="5707679" cy="1289238"/>
      </dsp:txXfrm>
    </dsp:sp>
    <dsp:sp modelId="{F02ED104-927D-4B5D-9B52-FB4371EDBE12}">
      <dsp:nvSpPr>
        <dsp:cNvPr id="0" name=""/>
        <dsp:cNvSpPr/>
      </dsp:nvSpPr>
      <dsp:spPr>
        <a:xfrm>
          <a:off x="21" y="0"/>
          <a:ext cx="3249801" cy="1508682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Нет формулировок конкретных тем</a:t>
          </a:r>
          <a:endParaRPr lang="ru-RU" sz="2800" kern="1200" dirty="0"/>
        </a:p>
      </dsp:txBody>
      <dsp:txXfrm>
        <a:off x="73669" y="73648"/>
        <a:ext cx="3102505" cy="1361386"/>
      </dsp:txXfrm>
    </dsp:sp>
    <dsp:sp modelId="{E88B8D76-8B60-40A5-B562-3DE046F5603C}">
      <dsp:nvSpPr>
        <dsp:cNvPr id="0" name=""/>
        <dsp:cNvSpPr/>
      </dsp:nvSpPr>
      <dsp:spPr>
        <a:xfrm rot="5400000">
          <a:off x="5249166" y="-413187"/>
          <a:ext cx="1787518" cy="5777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Ориентируемся на Кодификатор элементов содержания и требований к уровню подготовки выпускников общеобразовательных учреждений для проведения ЕГЭ  по ЛИТЕРАТУРЕ </a:t>
          </a:r>
          <a:endParaRPr lang="ru-RU" sz="2400" b="1" kern="1200" dirty="0"/>
        </a:p>
      </dsp:txBody>
      <dsp:txXfrm rot="-5400000">
        <a:off x="3254214" y="1669024"/>
        <a:ext cx="5690165" cy="1613000"/>
      </dsp:txXfrm>
    </dsp:sp>
    <dsp:sp modelId="{C9FD4CAF-0ADE-4750-8E73-CEDFFFEA5CC3}">
      <dsp:nvSpPr>
        <dsp:cNvPr id="0" name=""/>
        <dsp:cNvSpPr/>
      </dsp:nvSpPr>
      <dsp:spPr>
        <a:xfrm>
          <a:off x="21" y="1705345"/>
          <a:ext cx="3249801" cy="164682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Нет  конкретного списка произведений</a:t>
          </a:r>
          <a:endParaRPr lang="ru-RU" sz="2800" kern="1200" dirty="0"/>
        </a:p>
      </dsp:txBody>
      <dsp:txXfrm>
        <a:off x="80412" y="1785736"/>
        <a:ext cx="3089019" cy="1486038"/>
      </dsp:txXfrm>
    </dsp:sp>
    <dsp:sp modelId="{3A4F7333-099B-45D9-864E-DAED190DC56D}">
      <dsp:nvSpPr>
        <dsp:cNvPr id="0" name=""/>
        <dsp:cNvSpPr/>
      </dsp:nvSpPr>
      <dsp:spPr>
        <a:xfrm rot="5400000">
          <a:off x="5348241" y="1352751"/>
          <a:ext cx="1598192" cy="5777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Адаптируем известные нам критерии оценивания  сочинений  ЕГЭ по литературе (профиль) в соответствии с  целями итогового сочинения (базовый уровень)</a:t>
          </a:r>
          <a:endParaRPr lang="ru-RU" sz="2400" b="1" kern="1200" dirty="0"/>
        </a:p>
      </dsp:txBody>
      <dsp:txXfrm rot="-5400000">
        <a:off x="3258626" y="3520384"/>
        <a:ext cx="5699407" cy="1442158"/>
      </dsp:txXfrm>
    </dsp:sp>
    <dsp:sp modelId="{542B26F6-70EA-4BF2-8306-5C13EAAE5715}">
      <dsp:nvSpPr>
        <dsp:cNvPr id="0" name=""/>
        <dsp:cNvSpPr/>
      </dsp:nvSpPr>
      <dsp:spPr>
        <a:xfrm>
          <a:off x="4412" y="3538187"/>
          <a:ext cx="3249801" cy="140042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Нет критериев оценивания сочинения</a:t>
          </a:r>
          <a:endParaRPr lang="ru-RU" sz="2800" kern="1200" dirty="0"/>
        </a:p>
      </dsp:txBody>
      <dsp:txXfrm>
        <a:off x="72775" y="3606550"/>
        <a:ext cx="3113075" cy="12637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35E2C-AE18-4E57-BBA9-9F0F3C3F36A9}">
      <dsp:nvSpPr>
        <dsp:cNvPr id="0" name=""/>
        <dsp:cNvSpPr/>
      </dsp:nvSpPr>
      <dsp:spPr>
        <a:xfrm rot="5400000">
          <a:off x="-272671" y="284047"/>
          <a:ext cx="1817807" cy="127246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 шаг</a:t>
          </a:r>
          <a:endParaRPr lang="ru-RU" sz="3500" kern="1200" dirty="0"/>
        </a:p>
      </dsp:txBody>
      <dsp:txXfrm rot="-5400000">
        <a:off x="1" y="647609"/>
        <a:ext cx="1272465" cy="545342"/>
      </dsp:txXfrm>
    </dsp:sp>
    <dsp:sp modelId="{D2990D9B-F4B2-4A69-B814-BC8128578F86}">
      <dsp:nvSpPr>
        <dsp:cNvPr id="0" name=""/>
        <dsp:cNvSpPr/>
      </dsp:nvSpPr>
      <dsp:spPr>
        <a:xfrm rot="5400000">
          <a:off x="4509495" y="-3160430"/>
          <a:ext cx="1181574" cy="7655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Прочитать и обсудить с выпускниками  рассказ Л.Н.Толстого «Чем люди живы»?</a:t>
          </a:r>
          <a:endParaRPr lang="ru-RU" sz="2400" b="1" kern="1200" dirty="0"/>
        </a:p>
      </dsp:txBody>
      <dsp:txXfrm rot="-5400000">
        <a:off x="1272465" y="134280"/>
        <a:ext cx="7597954" cy="1066214"/>
      </dsp:txXfrm>
    </dsp:sp>
    <dsp:sp modelId="{B2385C95-8FE6-4F5D-9E33-19414D3FCE9A}">
      <dsp:nvSpPr>
        <dsp:cNvPr id="0" name=""/>
        <dsp:cNvSpPr/>
      </dsp:nvSpPr>
      <dsp:spPr>
        <a:xfrm rot="5400000">
          <a:off x="-272671" y="2275742"/>
          <a:ext cx="1817807" cy="127246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 шаг</a:t>
          </a:r>
          <a:endParaRPr lang="ru-RU" sz="3500" kern="1200" dirty="0"/>
        </a:p>
      </dsp:txBody>
      <dsp:txXfrm rot="-5400000">
        <a:off x="1" y="2639304"/>
        <a:ext cx="1272465" cy="545342"/>
      </dsp:txXfrm>
    </dsp:sp>
    <dsp:sp modelId="{FAEC1264-B7CD-4C8B-A47C-662AF8708627}">
      <dsp:nvSpPr>
        <dsp:cNvPr id="0" name=""/>
        <dsp:cNvSpPr/>
      </dsp:nvSpPr>
      <dsp:spPr>
        <a:xfrm rot="5400000">
          <a:off x="4157657" y="-1233958"/>
          <a:ext cx="1885249" cy="7655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Определить круг вопросов по следующим направлениям аксиологии:</a:t>
          </a:r>
          <a:endParaRPr lang="ru-RU" sz="2400" b="1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Что есть истина? (Ценности познавательные)</a:t>
          </a:r>
          <a:endParaRPr lang="ru-RU" sz="2400" b="1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Что есть добро? (Ценности нравственные)</a:t>
          </a:r>
          <a:endParaRPr lang="ru-RU" sz="2400" b="1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Что есть красота? (Ценности эстетические)</a:t>
          </a:r>
          <a:endParaRPr lang="ru-RU" sz="2400" b="1" kern="1200" dirty="0"/>
        </a:p>
      </dsp:txBody>
      <dsp:txXfrm rot="-5400000">
        <a:off x="1272465" y="1743264"/>
        <a:ext cx="7563604" cy="1701189"/>
      </dsp:txXfrm>
    </dsp:sp>
    <dsp:sp modelId="{ECEDD01D-6770-48E1-9D8D-D3A3B932278A}">
      <dsp:nvSpPr>
        <dsp:cNvPr id="0" name=""/>
        <dsp:cNvSpPr/>
      </dsp:nvSpPr>
      <dsp:spPr>
        <a:xfrm rot="5400000">
          <a:off x="-272671" y="3915599"/>
          <a:ext cx="1817807" cy="127246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 шаг</a:t>
          </a:r>
          <a:endParaRPr lang="ru-RU" sz="3500" kern="1200" dirty="0"/>
        </a:p>
      </dsp:txBody>
      <dsp:txXfrm rot="-5400000">
        <a:off x="1" y="4279161"/>
        <a:ext cx="1272465" cy="545342"/>
      </dsp:txXfrm>
    </dsp:sp>
    <dsp:sp modelId="{5B14A704-1E08-42F6-BDE2-36E92A6D6E1C}">
      <dsp:nvSpPr>
        <dsp:cNvPr id="0" name=""/>
        <dsp:cNvSpPr/>
      </dsp:nvSpPr>
      <dsp:spPr>
        <a:xfrm rot="5400000">
          <a:off x="4509495" y="722619"/>
          <a:ext cx="1181574" cy="7655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Определить круг произведений </a:t>
          </a:r>
          <a:endParaRPr lang="ru-RU" sz="2400" b="1" kern="1200" dirty="0"/>
        </a:p>
      </dsp:txBody>
      <dsp:txXfrm rot="-5400000">
        <a:off x="1272465" y="4017329"/>
        <a:ext cx="7597954" cy="1066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CBED0-9F0B-440B-995B-81E58A5C3277}">
      <dsp:nvSpPr>
        <dsp:cNvPr id="0" name=""/>
        <dsp:cNvSpPr/>
      </dsp:nvSpPr>
      <dsp:spPr>
        <a:xfrm rot="16200000">
          <a:off x="-737133" y="606844"/>
          <a:ext cx="5810657" cy="4519567"/>
        </a:xfrm>
        <a:prstGeom prst="downArrow">
          <a:avLst>
            <a:gd name="adj1" fmla="val 50000"/>
            <a:gd name="adj2" fmla="val 35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Цель сочинения – это </a:t>
          </a:r>
          <a:r>
            <a:rPr lang="ru-RU" sz="2100" b="1" u="sng" kern="1200" dirty="0" smtClean="0"/>
            <a:t>проверка способности </a:t>
          </a:r>
          <a:r>
            <a:rPr lang="ru-RU" sz="2100" b="1" kern="1200" dirty="0" smtClean="0"/>
            <a:t>человека самостоятельно </a:t>
          </a:r>
          <a:r>
            <a:rPr lang="ru-RU" sz="2100" b="1" u="sng" kern="1200" dirty="0" smtClean="0"/>
            <a:t>мыслить,  аргументировать </a:t>
          </a:r>
          <a:r>
            <a:rPr lang="ru-RU" sz="2100" b="1" kern="1200" dirty="0" smtClean="0"/>
            <a:t>свои выводы с опорой на литературные произведения как русской, так и мировой литературы…</a:t>
          </a:r>
          <a:endParaRPr lang="ru-RU" sz="2100" b="1" kern="1200" dirty="0"/>
        </a:p>
      </dsp:txBody>
      <dsp:txXfrm rot="5400000">
        <a:off x="-91588" y="1413963"/>
        <a:ext cx="3728643" cy="2905329"/>
      </dsp:txXfrm>
    </dsp:sp>
    <dsp:sp modelId="{8B9399BA-43AF-4C9D-B27F-77D13FBF33E4}">
      <dsp:nvSpPr>
        <dsp:cNvPr id="0" name=""/>
        <dsp:cNvSpPr/>
      </dsp:nvSpPr>
      <dsp:spPr>
        <a:xfrm rot="5400000">
          <a:off x="3816548" y="478997"/>
          <a:ext cx="5998142" cy="4775261"/>
        </a:xfrm>
        <a:prstGeom prst="downArrow">
          <a:avLst>
            <a:gd name="adj1" fmla="val 50000"/>
            <a:gd name="adj2" fmla="val 35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Создание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сочинения-рассуждения</a:t>
          </a:r>
          <a:r>
            <a:rPr lang="ru-RU" sz="2400" b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заданной темой</a:t>
          </a:r>
          <a:endParaRPr lang="ru-RU" sz="2400" b="1" kern="1200" dirty="0"/>
        </a:p>
      </dsp:txBody>
      <dsp:txXfrm rot="-5400000">
        <a:off x="5263660" y="1367092"/>
        <a:ext cx="3939590" cy="29990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C2FA0-C521-48BE-956F-7DF774D7F489}">
      <dsp:nvSpPr>
        <dsp:cNvPr id="0" name=""/>
        <dsp:cNvSpPr/>
      </dsp:nvSpPr>
      <dsp:spPr>
        <a:xfrm>
          <a:off x="1164" y="0"/>
          <a:ext cx="4228224" cy="142298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Сочинение по недавно прочитанному тексту</a:t>
          </a:r>
          <a:endParaRPr lang="ru-RU" sz="3100" b="1" kern="1200" dirty="0"/>
        </a:p>
      </dsp:txBody>
      <dsp:txXfrm>
        <a:off x="42842" y="41678"/>
        <a:ext cx="4144868" cy="1339632"/>
      </dsp:txXfrm>
    </dsp:sp>
    <dsp:sp modelId="{D9C1AAA3-2C38-4038-BD80-0CBC611324B6}">
      <dsp:nvSpPr>
        <dsp:cNvPr id="0" name=""/>
        <dsp:cNvSpPr/>
      </dsp:nvSpPr>
      <dsp:spPr>
        <a:xfrm>
          <a:off x="423986" y="1422988"/>
          <a:ext cx="435977" cy="1003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806"/>
              </a:lnTo>
              <a:lnTo>
                <a:pt x="435977" y="10038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5ABB9-E2C4-44B0-B8A9-679A06B5085E}">
      <dsp:nvSpPr>
        <dsp:cNvPr id="0" name=""/>
        <dsp:cNvSpPr/>
      </dsp:nvSpPr>
      <dsp:spPr>
        <a:xfrm>
          <a:off x="859964" y="1946120"/>
          <a:ext cx="3244222" cy="961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Рассуждение – это лишь часть сочинения</a:t>
          </a:r>
          <a:endParaRPr lang="ru-RU" sz="2400" b="1" kern="1200" dirty="0"/>
        </a:p>
      </dsp:txBody>
      <dsp:txXfrm>
        <a:off x="888121" y="1974277"/>
        <a:ext cx="3187908" cy="905034"/>
      </dsp:txXfrm>
    </dsp:sp>
    <dsp:sp modelId="{B17401AB-A355-45C7-ADEE-0D582D37450B}">
      <dsp:nvSpPr>
        <dsp:cNvPr id="0" name=""/>
        <dsp:cNvSpPr/>
      </dsp:nvSpPr>
      <dsp:spPr>
        <a:xfrm>
          <a:off x="423986" y="1422988"/>
          <a:ext cx="435977" cy="2526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506"/>
              </a:lnTo>
              <a:lnTo>
                <a:pt x="435977" y="2526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B6543-D0A5-4B93-8B10-DC6CEEBAD6CF}">
      <dsp:nvSpPr>
        <dsp:cNvPr id="0" name=""/>
        <dsp:cNvSpPr/>
      </dsp:nvSpPr>
      <dsp:spPr>
        <a:xfrm>
          <a:off x="859964" y="3154574"/>
          <a:ext cx="3307732" cy="158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Предполагается обращение к художественной литературе, публицистике, научной литературе</a:t>
          </a:r>
          <a:endParaRPr lang="ru-RU" sz="2000" b="1" kern="1200" dirty="0"/>
        </a:p>
      </dsp:txBody>
      <dsp:txXfrm>
        <a:off x="906529" y="3201139"/>
        <a:ext cx="3214602" cy="1496710"/>
      </dsp:txXfrm>
    </dsp:sp>
    <dsp:sp modelId="{48FB8341-C850-4C64-955A-FB9D5DB91C97}">
      <dsp:nvSpPr>
        <dsp:cNvPr id="0" name=""/>
        <dsp:cNvSpPr/>
      </dsp:nvSpPr>
      <dsp:spPr>
        <a:xfrm>
          <a:off x="4680511" y="0"/>
          <a:ext cx="4213111" cy="1402377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Сочинение  по текстам, прочитанным ранее</a:t>
          </a:r>
          <a:endParaRPr lang="ru-RU" sz="3100" b="1" kern="1200" dirty="0"/>
        </a:p>
      </dsp:txBody>
      <dsp:txXfrm>
        <a:off x="4721585" y="41074"/>
        <a:ext cx="4130963" cy="1320229"/>
      </dsp:txXfrm>
    </dsp:sp>
    <dsp:sp modelId="{3C94A224-019E-40FE-9BCA-657EF55F242C}">
      <dsp:nvSpPr>
        <dsp:cNvPr id="0" name=""/>
        <dsp:cNvSpPr/>
      </dsp:nvSpPr>
      <dsp:spPr>
        <a:xfrm>
          <a:off x="5101822" y="1402377"/>
          <a:ext cx="442791" cy="1034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636"/>
              </a:lnTo>
              <a:lnTo>
                <a:pt x="442791" y="1034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113B2-5B9A-4452-BFE7-D5EE17582238}">
      <dsp:nvSpPr>
        <dsp:cNvPr id="0" name=""/>
        <dsp:cNvSpPr/>
      </dsp:nvSpPr>
      <dsp:spPr>
        <a:xfrm>
          <a:off x="5544613" y="1956339"/>
          <a:ext cx="3219027" cy="961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Рассуждение – это основная часть работы и её цель</a:t>
          </a:r>
          <a:endParaRPr lang="ru-RU" sz="2000" b="1" kern="1200" dirty="0"/>
        </a:p>
      </dsp:txBody>
      <dsp:txXfrm>
        <a:off x="5572770" y="1984496"/>
        <a:ext cx="3162713" cy="905034"/>
      </dsp:txXfrm>
    </dsp:sp>
    <dsp:sp modelId="{3476B6A6-C8D6-4125-AB76-4703C2446C8A}">
      <dsp:nvSpPr>
        <dsp:cNvPr id="0" name=""/>
        <dsp:cNvSpPr/>
      </dsp:nvSpPr>
      <dsp:spPr>
        <a:xfrm>
          <a:off x="5101822" y="1402377"/>
          <a:ext cx="453189" cy="2521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1555"/>
              </a:lnTo>
              <a:lnTo>
                <a:pt x="453189" y="2521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E969C-316F-46C3-B12A-B3E59DA7DDE5}">
      <dsp:nvSpPr>
        <dsp:cNvPr id="0" name=""/>
        <dsp:cNvSpPr/>
      </dsp:nvSpPr>
      <dsp:spPr>
        <a:xfrm>
          <a:off x="5555011" y="3187558"/>
          <a:ext cx="3193293" cy="1472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Опора на тексты русской и мировой художественной литературы</a:t>
          </a:r>
          <a:endParaRPr lang="ru-RU" sz="2000" b="1" kern="1200" dirty="0"/>
        </a:p>
      </dsp:txBody>
      <dsp:txXfrm>
        <a:off x="5598146" y="3230693"/>
        <a:ext cx="3107023" cy="138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F2D8F-4C8E-4C4B-BE86-DD632F3F0CEC}">
      <dsp:nvSpPr>
        <dsp:cNvPr id="0" name=""/>
        <dsp:cNvSpPr/>
      </dsp:nvSpPr>
      <dsp:spPr>
        <a:xfrm>
          <a:off x="546456" y="0"/>
          <a:ext cx="3759133" cy="863397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Темы сформулированы в виде проблемных вопросов</a:t>
          </a:r>
          <a:endParaRPr lang="ru-RU" sz="2100" b="1" kern="1200" dirty="0"/>
        </a:p>
      </dsp:txBody>
      <dsp:txXfrm>
        <a:off x="571744" y="25288"/>
        <a:ext cx="3708557" cy="812821"/>
      </dsp:txXfrm>
    </dsp:sp>
    <dsp:sp modelId="{45882C52-5FF7-4CFE-B986-9A135E608991}">
      <dsp:nvSpPr>
        <dsp:cNvPr id="0" name=""/>
        <dsp:cNvSpPr/>
      </dsp:nvSpPr>
      <dsp:spPr>
        <a:xfrm>
          <a:off x="922370" y="863397"/>
          <a:ext cx="268688" cy="119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645"/>
              </a:lnTo>
              <a:lnTo>
                <a:pt x="268688" y="119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C7D4-36DE-4D85-9B9E-6C53B43FE051}">
      <dsp:nvSpPr>
        <dsp:cNvPr id="0" name=""/>
        <dsp:cNvSpPr/>
      </dsp:nvSpPr>
      <dsp:spPr>
        <a:xfrm>
          <a:off x="1191058" y="1000280"/>
          <a:ext cx="3132133" cy="2113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При раскрытии темы сочинения необходимо показать умение выявлять авторскую позицию в указанном произведении и убедительно обосновывать свои тезисы  (профильный уровень)</a:t>
          </a:r>
          <a:endParaRPr lang="ru-RU" sz="1700" b="1" kern="1200" dirty="0"/>
        </a:p>
      </dsp:txBody>
      <dsp:txXfrm>
        <a:off x="1252961" y="1062183"/>
        <a:ext cx="3008327" cy="1989716"/>
      </dsp:txXfrm>
    </dsp:sp>
    <dsp:sp modelId="{6BC7B93B-D29F-4F73-8C84-874A646CAF00}">
      <dsp:nvSpPr>
        <dsp:cNvPr id="0" name=""/>
        <dsp:cNvSpPr/>
      </dsp:nvSpPr>
      <dsp:spPr>
        <a:xfrm>
          <a:off x="922370" y="863397"/>
          <a:ext cx="328349" cy="353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3344"/>
              </a:lnTo>
              <a:lnTo>
                <a:pt x="328349" y="353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B626-4383-49D2-ADB9-DF2E0A5BFA09}">
      <dsp:nvSpPr>
        <dsp:cNvPr id="0" name=""/>
        <dsp:cNvSpPr/>
      </dsp:nvSpPr>
      <dsp:spPr>
        <a:xfrm>
          <a:off x="1250719" y="3464890"/>
          <a:ext cx="3143596" cy="1863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Выпускник должен продемонстрировать  умение использовать теоретико-литературные понятия  для анализа произведения</a:t>
          </a:r>
          <a:endParaRPr lang="ru-RU" sz="1700" b="1" kern="1200" dirty="0"/>
        </a:p>
      </dsp:txBody>
      <dsp:txXfrm>
        <a:off x="1305305" y="3519476"/>
        <a:ext cx="3034424" cy="1754529"/>
      </dsp:txXfrm>
    </dsp:sp>
    <dsp:sp modelId="{EDF3532E-3C4E-451C-A27A-442F55C0ABBF}">
      <dsp:nvSpPr>
        <dsp:cNvPr id="0" name=""/>
        <dsp:cNvSpPr/>
      </dsp:nvSpPr>
      <dsp:spPr>
        <a:xfrm>
          <a:off x="4741929" y="0"/>
          <a:ext cx="3712478" cy="898889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В направлениях представлены формулировки-понятия</a:t>
          </a:r>
          <a:endParaRPr lang="ru-RU" sz="2100" b="1" kern="1200" dirty="0"/>
        </a:p>
      </dsp:txBody>
      <dsp:txXfrm>
        <a:off x="4768257" y="26328"/>
        <a:ext cx="3659822" cy="846233"/>
      </dsp:txXfrm>
    </dsp:sp>
    <dsp:sp modelId="{116549EE-06A5-4284-A10B-DFD6CC1EF8E1}">
      <dsp:nvSpPr>
        <dsp:cNvPr id="0" name=""/>
        <dsp:cNvSpPr/>
      </dsp:nvSpPr>
      <dsp:spPr>
        <a:xfrm>
          <a:off x="5113177" y="898889"/>
          <a:ext cx="269550" cy="1131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779"/>
              </a:lnTo>
              <a:lnTo>
                <a:pt x="269550" y="1131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ECF3C-81E5-4549-8000-36C323D01C26}">
      <dsp:nvSpPr>
        <dsp:cNvPr id="0" name=""/>
        <dsp:cNvSpPr/>
      </dsp:nvSpPr>
      <dsp:spPr>
        <a:xfrm>
          <a:off x="5382728" y="979775"/>
          <a:ext cx="2961843" cy="2101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При раскрытии темы сочинения необходимо показать умение  размышлять,  аргументировать свои выводы, опираясь на  литературные произведения  (базовый уровень)</a:t>
          </a:r>
          <a:endParaRPr lang="ru-RU" sz="1700" b="1" kern="1200" dirty="0"/>
        </a:p>
      </dsp:txBody>
      <dsp:txXfrm>
        <a:off x="5444287" y="1041334"/>
        <a:ext cx="2838725" cy="1978670"/>
      </dsp:txXfrm>
    </dsp:sp>
    <dsp:sp modelId="{021AEB09-27C7-4B4D-A7BB-9D86B5F07CCA}">
      <dsp:nvSpPr>
        <dsp:cNvPr id="0" name=""/>
        <dsp:cNvSpPr/>
      </dsp:nvSpPr>
      <dsp:spPr>
        <a:xfrm>
          <a:off x="5113177" y="898889"/>
          <a:ext cx="296101" cy="3462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068"/>
              </a:lnTo>
              <a:lnTo>
                <a:pt x="296101" y="346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C82B1-C7CF-4352-BCAE-5C081195F77B}">
      <dsp:nvSpPr>
        <dsp:cNvPr id="0" name=""/>
        <dsp:cNvSpPr/>
      </dsp:nvSpPr>
      <dsp:spPr>
        <a:xfrm>
          <a:off x="5409278" y="3393324"/>
          <a:ext cx="2991730" cy="1935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Выпускник должен продемонстрировать свою  нравственную, этическую и интеллектуальную зрелость на материале  литературных произведений</a:t>
          </a:r>
          <a:endParaRPr lang="ru-RU" sz="1700" b="1" kern="1200" dirty="0"/>
        </a:p>
      </dsp:txBody>
      <dsp:txXfrm>
        <a:off x="5465960" y="3450006"/>
        <a:ext cx="2878366" cy="18219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04342-984C-4F13-BD8A-C2E5FE4F631F}">
      <dsp:nvSpPr>
        <dsp:cNvPr id="0" name=""/>
        <dsp:cNvSpPr/>
      </dsp:nvSpPr>
      <dsp:spPr>
        <a:xfrm rot="5400000">
          <a:off x="-286722" y="309089"/>
          <a:ext cx="1911481" cy="1338037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Тема-суждение</a:t>
          </a:r>
          <a:endParaRPr lang="ru-RU" sz="1900" b="1" kern="1200" dirty="0"/>
        </a:p>
      </dsp:txBody>
      <dsp:txXfrm rot="-5400000">
        <a:off x="1" y="691386"/>
        <a:ext cx="1338037" cy="573444"/>
      </dsp:txXfrm>
    </dsp:sp>
    <dsp:sp modelId="{60938946-8A36-4BF3-B6CD-2DEAD2F20D3A}">
      <dsp:nvSpPr>
        <dsp:cNvPr id="0" name=""/>
        <dsp:cNvSpPr/>
      </dsp:nvSpPr>
      <dsp:spPr>
        <a:xfrm rot="5400000">
          <a:off x="4566035" y="-2939966"/>
          <a:ext cx="1242463" cy="76984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В формулировке прямо выражена идея рассуждения. Задача пишущего – подбор аргументов для обоснования и расположения материала («Образ купца Калашникова – романтическая концепция русского национального характера».)</a:t>
          </a:r>
          <a:endParaRPr lang="ru-RU" sz="1900" b="1" kern="1200" dirty="0"/>
        </a:p>
      </dsp:txBody>
      <dsp:txXfrm rot="-5400000">
        <a:off x="1338038" y="348683"/>
        <a:ext cx="7637806" cy="1121159"/>
      </dsp:txXfrm>
    </dsp:sp>
    <dsp:sp modelId="{FDA7471F-5FAD-4755-BFB8-2603525CF111}">
      <dsp:nvSpPr>
        <dsp:cNvPr id="0" name=""/>
        <dsp:cNvSpPr/>
      </dsp:nvSpPr>
      <dsp:spPr>
        <a:xfrm rot="5400000">
          <a:off x="-286722" y="2269512"/>
          <a:ext cx="1911481" cy="1338037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Тема-вопрос</a:t>
          </a:r>
          <a:endParaRPr lang="ru-RU" sz="1900" b="1" kern="1200" dirty="0"/>
        </a:p>
      </dsp:txBody>
      <dsp:txXfrm rot="-5400000">
        <a:off x="1" y="2651809"/>
        <a:ext cx="1338037" cy="573444"/>
      </dsp:txXfrm>
    </dsp:sp>
    <dsp:sp modelId="{C9B90633-A0B6-4133-B935-6716DEB52EDF}">
      <dsp:nvSpPr>
        <dsp:cNvPr id="0" name=""/>
        <dsp:cNvSpPr/>
      </dsp:nvSpPr>
      <dsp:spPr>
        <a:xfrm rot="5400000">
          <a:off x="4338226" y="-1231478"/>
          <a:ext cx="1682990" cy="76984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Отвечая на вопрос темы, пишущий сам определяет идею рассуждения («Как раскрывает М.Ю.Лермонтов образ купца Калашникова?»)</a:t>
          </a:r>
          <a:endParaRPr lang="ru-RU" sz="2000" b="1" kern="1200" dirty="0"/>
        </a:p>
      </dsp:txBody>
      <dsp:txXfrm rot="-5400000">
        <a:off x="1330493" y="1858412"/>
        <a:ext cx="7616301" cy="1518676"/>
      </dsp:txXfrm>
    </dsp:sp>
    <dsp:sp modelId="{F92ED18C-1DFA-485E-BA51-F86382F18FCD}">
      <dsp:nvSpPr>
        <dsp:cNvPr id="0" name=""/>
        <dsp:cNvSpPr/>
      </dsp:nvSpPr>
      <dsp:spPr>
        <a:xfrm rot="5400000">
          <a:off x="-286722" y="4329536"/>
          <a:ext cx="1911481" cy="1338037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Тема-понятие</a:t>
          </a:r>
          <a:endParaRPr lang="ru-RU" sz="1900" b="1" kern="1200" dirty="0"/>
        </a:p>
      </dsp:txBody>
      <dsp:txXfrm rot="-5400000">
        <a:off x="1" y="4711833"/>
        <a:ext cx="1338037" cy="573444"/>
      </dsp:txXfrm>
    </dsp:sp>
    <dsp:sp modelId="{51DA41F8-F168-4708-B335-1991E80F9A98}">
      <dsp:nvSpPr>
        <dsp:cNvPr id="0" name=""/>
        <dsp:cNvSpPr/>
      </dsp:nvSpPr>
      <dsp:spPr>
        <a:xfrm rot="5400000">
          <a:off x="4246169" y="814816"/>
          <a:ext cx="1882195" cy="76984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Самая трудная и интересная тема, так как в ней не содержится прямого указания на идею рассуждения ( «Образ купца Калашникова») </a:t>
          </a:r>
          <a:endParaRPr lang="ru-RU" sz="2400" b="1" kern="1200" dirty="0"/>
        </a:p>
      </dsp:txBody>
      <dsp:txXfrm rot="-5400000">
        <a:off x="1338038" y="3814829"/>
        <a:ext cx="7606577" cy="16984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04342-984C-4F13-BD8A-C2E5FE4F631F}">
      <dsp:nvSpPr>
        <dsp:cNvPr id="0" name=""/>
        <dsp:cNvSpPr/>
      </dsp:nvSpPr>
      <dsp:spPr>
        <a:xfrm rot="5400000">
          <a:off x="-261607" y="266730"/>
          <a:ext cx="1744049" cy="122083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 шаг</a:t>
          </a:r>
          <a:endParaRPr lang="ru-RU" sz="3400" kern="1200" dirty="0"/>
        </a:p>
      </dsp:txBody>
      <dsp:txXfrm rot="-5400000">
        <a:off x="1" y="615539"/>
        <a:ext cx="1220834" cy="523215"/>
      </dsp:txXfrm>
    </dsp:sp>
    <dsp:sp modelId="{60938946-8A36-4BF3-B6CD-2DEAD2F20D3A}">
      <dsp:nvSpPr>
        <dsp:cNvPr id="0" name=""/>
        <dsp:cNvSpPr/>
      </dsp:nvSpPr>
      <dsp:spPr>
        <a:xfrm rot="5400000">
          <a:off x="4158401" y="-2932443"/>
          <a:ext cx="1133631" cy="700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Логический анализ формулировки темы (тема-понятие – тема-вопрос – тема-суждение)</a:t>
          </a:r>
          <a:endParaRPr lang="ru-RU" sz="2400" b="1" kern="1200" dirty="0"/>
        </a:p>
      </dsp:txBody>
      <dsp:txXfrm rot="-5400000">
        <a:off x="1220835" y="60462"/>
        <a:ext cx="6953426" cy="1022953"/>
      </dsp:txXfrm>
    </dsp:sp>
    <dsp:sp modelId="{FDA7471F-5FAD-4755-BFB8-2603525CF111}">
      <dsp:nvSpPr>
        <dsp:cNvPr id="0" name=""/>
        <dsp:cNvSpPr/>
      </dsp:nvSpPr>
      <dsp:spPr>
        <a:xfrm rot="5400000">
          <a:off x="-261607" y="1818457"/>
          <a:ext cx="1744049" cy="122083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 шаг</a:t>
          </a:r>
          <a:endParaRPr lang="ru-RU" sz="3400" kern="1200" dirty="0"/>
        </a:p>
      </dsp:txBody>
      <dsp:txXfrm rot="-5400000">
        <a:off x="1" y="2167266"/>
        <a:ext cx="1220834" cy="523215"/>
      </dsp:txXfrm>
    </dsp:sp>
    <dsp:sp modelId="{C9B90633-A0B6-4133-B935-6716DEB52EDF}">
      <dsp:nvSpPr>
        <dsp:cNvPr id="0" name=""/>
        <dsp:cNvSpPr/>
      </dsp:nvSpPr>
      <dsp:spPr>
        <a:xfrm rot="5400000">
          <a:off x="4158401" y="-1380716"/>
          <a:ext cx="1133631" cy="700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Преобразование темы-понятия в вопрос</a:t>
          </a:r>
          <a:endParaRPr lang="ru-RU" sz="2800" b="1" kern="1200" dirty="0"/>
        </a:p>
      </dsp:txBody>
      <dsp:txXfrm rot="-5400000">
        <a:off x="1220835" y="1612189"/>
        <a:ext cx="6953426" cy="1022953"/>
      </dsp:txXfrm>
    </dsp:sp>
    <dsp:sp modelId="{F92ED18C-1DFA-485E-BA51-F86382F18FCD}">
      <dsp:nvSpPr>
        <dsp:cNvPr id="0" name=""/>
        <dsp:cNvSpPr/>
      </dsp:nvSpPr>
      <dsp:spPr>
        <a:xfrm rot="5400000">
          <a:off x="-261607" y="3370184"/>
          <a:ext cx="1744049" cy="1220834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 шаг</a:t>
          </a:r>
          <a:endParaRPr lang="ru-RU" sz="3400" kern="1200" dirty="0"/>
        </a:p>
      </dsp:txBody>
      <dsp:txXfrm rot="-5400000">
        <a:off x="1" y="3718993"/>
        <a:ext cx="1220834" cy="523215"/>
      </dsp:txXfrm>
    </dsp:sp>
    <dsp:sp modelId="{51DA41F8-F168-4708-B335-1991E80F9A98}">
      <dsp:nvSpPr>
        <dsp:cNvPr id="0" name=""/>
        <dsp:cNvSpPr/>
      </dsp:nvSpPr>
      <dsp:spPr>
        <a:xfrm rot="5400000">
          <a:off x="4158401" y="171010"/>
          <a:ext cx="1133631" cy="7008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Формулировка ответа на вопрос  в виде суждения,  подбор аргументов для обоснования.</a:t>
          </a:r>
          <a:endParaRPr lang="ru-RU" sz="2400" b="1" kern="1200" dirty="0"/>
        </a:p>
      </dsp:txBody>
      <dsp:txXfrm rot="-5400000">
        <a:off x="1220835" y="3163916"/>
        <a:ext cx="6953426" cy="10229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14530-9CD1-4E28-8D22-643909FF716E}">
      <dsp:nvSpPr>
        <dsp:cNvPr id="0" name=""/>
        <dsp:cNvSpPr/>
      </dsp:nvSpPr>
      <dsp:spPr>
        <a:xfrm rot="16200000">
          <a:off x="731551" y="-912384"/>
          <a:ext cx="2428875" cy="4253644"/>
        </a:xfrm>
        <a:prstGeom prst="round1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Своеобразие творчества М.Ю.Лермонтова.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чём заключается своеобразие творчества М.Ю.Лермонтова?</a:t>
          </a:r>
          <a:endParaRPr lang="ru-RU" sz="2400" b="1" kern="1200" dirty="0"/>
        </a:p>
      </dsp:txBody>
      <dsp:txXfrm rot="5400000">
        <a:off x="-180834" y="1"/>
        <a:ext cx="4253644" cy="1821656"/>
      </dsp:txXfrm>
    </dsp:sp>
    <dsp:sp modelId="{06542871-3CC6-4BE2-8467-5607BC82EB84}">
      <dsp:nvSpPr>
        <dsp:cNvPr id="0" name=""/>
        <dsp:cNvSpPr/>
      </dsp:nvSpPr>
      <dsp:spPr>
        <a:xfrm>
          <a:off x="3711144" y="340"/>
          <a:ext cx="4976976" cy="2428875"/>
        </a:xfrm>
        <a:prstGeom prst="round1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rgbClr val="FFFF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Особенности проблематики творчества М.Ю.Лермонтова.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Какие основные проблемы поднимает  М.Ю.Лермонтов в своём творчестве?</a:t>
          </a:r>
          <a:endParaRPr lang="ru-RU" sz="2400" b="1" kern="1200" dirty="0"/>
        </a:p>
      </dsp:txBody>
      <dsp:txXfrm>
        <a:off x="3711144" y="340"/>
        <a:ext cx="4976976" cy="1821656"/>
      </dsp:txXfrm>
    </dsp:sp>
    <dsp:sp modelId="{142BB4E7-2954-4753-8550-65D4B1E54445}">
      <dsp:nvSpPr>
        <dsp:cNvPr id="0" name=""/>
        <dsp:cNvSpPr/>
      </dsp:nvSpPr>
      <dsp:spPr>
        <a:xfrm rot="10800000">
          <a:off x="-180833" y="2428875"/>
          <a:ext cx="4253644" cy="2428875"/>
        </a:xfrm>
        <a:prstGeom prst="round1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Особенности художественной картины мира М.Ю.Лермонтова.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чём заключается специфика  художественной картины мира М.Ю.Лермонтова?</a:t>
          </a:r>
          <a:endParaRPr lang="ru-RU" sz="2400" b="1" kern="1200" dirty="0"/>
        </a:p>
      </dsp:txBody>
      <dsp:txXfrm rot="10800000">
        <a:off x="-180833" y="3036093"/>
        <a:ext cx="4253644" cy="1821656"/>
      </dsp:txXfrm>
    </dsp:sp>
    <dsp:sp modelId="{96E28DE2-287A-4EE4-896C-5F1A7704D421}">
      <dsp:nvSpPr>
        <dsp:cNvPr id="0" name=""/>
        <dsp:cNvSpPr/>
      </dsp:nvSpPr>
      <dsp:spPr>
        <a:xfrm rot="5400000">
          <a:off x="4985195" y="1204506"/>
          <a:ext cx="2428875" cy="4877611"/>
        </a:xfrm>
        <a:prstGeom prst="round1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Характерные черты </a:t>
          </a:r>
          <a:r>
            <a:rPr lang="ru-RU" sz="2400" b="1" kern="1200" dirty="0" err="1" smtClean="0">
              <a:solidFill>
                <a:srgbClr val="FFFF00"/>
              </a:solidFill>
            </a:rPr>
            <a:t>лермонтовского</a:t>
          </a:r>
          <a:r>
            <a:rPr lang="ru-RU" sz="2400" b="1" kern="1200" dirty="0" smtClean="0">
              <a:solidFill>
                <a:srgbClr val="FFFF00"/>
              </a:solidFill>
            </a:rPr>
            <a:t> героя.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Каковы особенности </a:t>
          </a:r>
          <a:r>
            <a:rPr lang="ru-RU" sz="2400" b="1" kern="1200" dirty="0" err="1" smtClean="0"/>
            <a:t>лермонтовского</a:t>
          </a:r>
          <a:r>
            <a:rPr lang="ru-RU" sz="2400" b="1" kern="1200" dirty="0" smtClean="0"/>
            <a:t> героя?</a:t>
          </a:r>
          <a:endParaRPr lang="ru-RU" sz="2400" b="1" kern="1200" dirty="0"/>
        </a:p>
      </dsp:txBody>
      <dsp:txXfrm rot="-5400000">
        <a:off x="3760827" y="3036093"/>
        <a:ext cx="4877611" cy="1821656"/>
      </dsp:txXfrm>
    </dsp:sp>
    <dsp:sp modelId="{9E79DD3E-87DD-415B-ABDF-BD5B43FCD8A1}">
      <dsp:nvSpPr>
        <dsp:cNvPr id="0" name=""/>
        <dsp:cNvSpPr/>
      </dsp:nvSpPr>
      <dsp:spPr>
        <a:xfrm>
          <a:off x="864098" y="2304255"/>
          <a:ext cx="6088776" cy="35032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«Недаром помнит вся Россия…»</a:t>
          </a:r>
          <a:endParaRPr lang="ru-RU" sz="2000" b="1" kern="1200" dirty="0"/>
        </a:p>
      </dsp:txBody>
      <dsp:txXfrm>
        <a:off x="881200" y="2321357"/>
        <a:ext cx="6054572" cy="3161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14530-9CD1-4E28-8D22-643909FF716E}">
      <dsp:nvSpPr>
        <dsp:cNvPr id="0" name=""/>
        <dsp:cNvSpPr/>
      </dsp:nvSpPr>
      <dsp:spPr>
        <a:xfrm rot="16200000">
          <a:off x="864096" y="-864096"/>
          <a:ext cx="2736303" cy="4464496"/>
        </a:xfrm>
        <a:prstGeom prst="round1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В чём заключается своеобразие творчества М.Ю.Лермонтова</a:t>
          </a:r>
          <a:r>
            <a:rPr lang="ru-RU" sz="20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?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(Своеобразие творчества  Лермонтова заключается в особенностях раскрытия темы Родины, темы поэта и поэзии, темы любви, исторической темы…)</a:t>
          </a:r>
          <a:endParaRPr lang="ru-RU" sz="2000" b="1" kern="1200" dirty="0"/>
        </a:p>
      </dsp:txBody>
      <dsp:txXfrm rot="5400000">
        <a:off x="0" y="0"/>
        <a:ext cx="4464496" cy="2052227"/>
      </dsp:txXfrm>
    </dsp:sp>
    <dsp:sp modelId="{06542871-3CC6-4BE2-8467-5607BC82EB84}">
      <dsp:nvSpPr>
        <dsp:cNvPr id="0" name=""/>
        <dsp:cNvSpPr/>
      </dsp:nvSpPr>
      <dsp:spPr>
        <a:xfrm>
          <a:off x="4464496" y="0"/>
          <a:ext cx="4464496" cy="2736303"/>
        </a:xfrm>
        <a:prstGeom prst="round1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Какие основные проблемы поднимает М.Ю.Лермонтов в своём творчестве?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(Главная проблема – смысл существования человека)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464496" y="0"/>
        <a:ext cx="4464496" cy="2052227"/>
      </dsp:txXfrm>
    </dsp:sp>
    <dsp:sp modelId="{142BB4E7-2954-4753-8550-65D4B1E54445}">
      <dsp:nvSpPr>
        <dsp:cNvPr id="0" name=""/>
        <dsp:cNvSpPr/>
      </dsp:nvSpPr>
      <dsp:spPr>
        <a:xfrm rot="10800000">
          <a:off x="0" y="2736303"/>
          <a:ext cx="4464496" cy="2736303"/>
        </a:xfrm>
        <a:prstGeom prst="round1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В чём заключается специфика  художественной картины мира М.Ю.Лермонтова?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(Сосуществование и сложное взаимодействие романтических и реалистических тенденций)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10800000">
        <a:off x="0" y="3420379"/>
        <a:ext cx="4464496" cy="2052227"/>
      </dsp:txXfrm>
    </dsp:sp>
    <dsp:sp modelId="{96E28DE2-287A-4EE4-896C-5F1A7704D421}">
      <dsp:nvSpPr>
        <dsp:cNvPr id="0" name=""/>
        <dsp:cNvSpPr/>
      </dsp:nvSpPr>
      <dsp:spPr>
        <a:xfrm rot="5400000">
          <a:off x="5328592" y="1872207"/>
          <a:ext cx="2736303" cy="4464496"/>
        </a:xfrm>
        <a:prstGeom prst="round1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Каковы особенности </a:t>
          </a:r>
          <a:r>
            <a:rPr lang="ru-RU" sz="2000" b="1" kern="1200" dirty="0" err="1" smtClean="0">
              <a:solidFill>
                <a:srgbClr val="FFFF00"/>
              </a:solidFill>
            </a:rPr>
            <a:t>лермонтовского</a:t>
          </a:r>
          <a:r>
            <a:rPr lang="ru-RU" sz="2000" b="1" kern="1200" dirty="0" smtClean="0">
              <a:solidFill>
                <a:srgbClr val="FFFF00"/>
              </a:solidFill>
            </a:rPr>
            <a:t> героя?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 Лермонтов – создатель  трагической концепции человека, обречённого жить в вечном и неустранимом конфликте с обществом, эпохой, мирозданием, в разладе с самим собой)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4464496" y="3420379"/>
        <a:ext cx="4464496" cy="2052227"/>
      </dsp:txXfrm>
    </dsp:sp>
    <dsp:sp modelId="{9E79DD3E-87DD-415B-ABDF-BD5B43FCD8A1}">
      <dsp:nvSpPr>
        <dsp:cNvPr id="0" name=""/>
        <dsp:cNvSpPr/>
      </dsp:nvSpPr>
      <dsp:spPr>
        <a:xfrm>
          <a:off x="1800196" y="2448259"/>
          <a:ext cx="5386191" cy="50406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«Недаром помнит вся Россия…»</a:t>
          </a:r>
          <a:endParaRPr lang="ru-RU" sz="2000" b="1" kern="1200" dirty="0"/>
        </a:p>
      </dsp:txBody>
      <dsp:txXfrm>
        <a:off x="1824803" y="2472866"/>
        <a:ext cx="5336977" cy="454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FC57C-0F8D-4606-BF63-ADF7BF797C28}">
      <dsp:nvSpPr>
        <dsp:cNvPr id="0" name=""/>
        <dsp:cNvSpPr/>
      </dsp:nvSpPr>
      <dsp:spPr>
        <a:xfrm rot="5400000">
          <a:off x="-258088" y="286902"/>
          <a:ext cx="1720588" cy="1204411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 шаг</a:t>
          </a:r>
          <a:endParaRPr lang="ru-RU" sz="3300" kern="1200" dirty="0"/>
        </a:p>
      </dsp:txBody>
      <dsp:txXfrm rot="-5400000">
        <a:off x="1" y="631020"/>
        <a:ext cx="1204411" cy="516177"/>
      </dsp:txXfrm>
    </dsp:sp>
    <dsp:sp modelId="{81FA2B0D-1020-462C-9FA4-C4D67F9F6DA0}">
      <dsp:nvSpPr>
        <dsp:cNvPr id="0" name=""/>
        <dsp:cNvSpPr/>
      </dsp:nvSpPr>
      <dsp:spPr>
        <a:xfrm rot="5400000">
          <a:off x="4299770" y="-3099090"/>
          <a:ext cx="1118382" cy="7374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Преобразование темы-понятия в тему-суждение.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Формулировка возможных ответов на вопрос.</a:t>
          </a:r>
          <a:endParaRPr lang="ru-RU" sz="2400" b="1" kern="1200" dirty="0"/>
        </a:p>
      </dsp:txBody>
      <dsp:txXfrm rot="-5400000">
        <a:off x="1171743" y="83532"/>
        <a:ext cx="7319843" cy="1009192"/>
      </dsp:txXfrm>
    </dsp:sp>
    <dsp:sp modelId="{8FD6EA3C-AC18-4DC4-ABD5-21ECBE721208}">
      <dsp:nvSpPr>
        <dsp:cNvPr id="0" name=""/>
        <dsp:cNvSpPr/>
      </dsp:nvSpPr>
      <dsp:spPr>
        <a:xfrm rot="5400000">
          <a:off x="-258088" y="2110230"/>
          <a:ext cx="1720588" cy="1204411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2 шаг</a:t>
          </a:r>
          <a:endParaRPr lang="ru-RU" sz="3300" kern="1200" dirty="0"/>
        </a:p>
      </dsp:txBody>
      <dsp:txXfrm rot="-5400000">
        <a:off x="1" y="2454348"/>
        <a:ext cx="1204411" cy="516177"/>
      </dsp:txXfrm>
    </dsp:sp>
    <dsp:sp modelId="{DFF509F1-13DF-4956-9980-01E42BC64659}">
      <dsp:nvSpPr>
        <dsp:cNvPr id="0" name=""/>
        <dsp:cNvSpPr/>
      </dsp:nvSpPr>
      <dsp:spPr>
        <a:xfrm rot="5400000">
          <a:off x="4065599" y="-1275885"/>
          <a:ext cx="1652063" cy="7374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Широкое понимание темы предполагает включение произведений большого </a:t>
          </a:r>
          <a:r>
            <a:rPr lang="ru-RU" sz="1800" b="1" kern="1200" dirty="0" err="1" smtClean="0"/>
            <a:t>временно́го</a:t>
          </a:r>
          <a:r>
            <a:rPr lang="ru-RU" sz="1800" b="1" kern="1200" dirty="0" smtClean="0"/>
            <a:t> охвата (древнерусская литература – современность).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Узкое понимание темы предполагает ориентацию на произведения о Великой Отечественной войне.</a:t>
          </a:r>
          <a:endParaRPr lang="ru-RU" sz="1800" b="1" kern="1200" dirty="0"/>
        </a:p>
      </dsp:txBody>
      <dsp:txXfrm rot="-5400000">
        <a:off x="1204412" y="1665949"/>
        <a:ext cx="7293791" cy="1490769"/>
      </dsp:txXfrm>
    </dsp:sp>
    <dsp:sp modelId="{8914B82B-DE9C-4479-87D2-EE105B5FFE6F}">
      <dsp:nvSpPr>
        <dsp:cNvPr id="0" name=""/>
        <dsp:cNvSpPr/>
      </dsp:nvSpPr>
      <dsp:spPr>
        <a:xfrm rot="5400000">
          <a:off x="-258088" y="4125260"/>
          <a:ext cx="1720588" cy="1204411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3 шаг</a:t>
          </a:r>
          <a:endParaRPr lang="ru-RU" sz="3300" kern="1200" dirty="0"/>
        </a:p>
      </dsp:txBody>
      <dsp:txXfrm rot="-5400000">
        <a:off x="1" y="4469378"/>
        <a:ext cx="1204411" cy="516177"/>
      </dsp:txXfrm>
    </dsp:sp>
    <dsp:sp modelId="{ACF256A7-C6D8-4A39-8248-7C1EB5315279}">
      <dsp:nvSpPr>
        <dsp:cNvPr id="0" name=""/>
        <dsp:cNvSpPr/>
      </dsp:nvSpPr>
      <dsp:spPr>
        <a:xfrm rot="5400000">
          <a:off x="3873897" y="739144"/>
          <a:ext cx="2035466" cy="7374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Необходима корректировка календарно-тематического планирования: перенос обзорной темы, связанной с произведениями военной тематики со второго полугодия на первое, ориентация на небольшие по объему  произведения;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проведение уроков внеклассного чтения по произведениям из списка внеклассного чтения за прошедшие годы обучения.</a:t>
          </a:r>
          <a:endParaRPr lang="ru-RU" sz="1800" b="1" kern="1200" dirty="0"/>
        </a:p>
      </dsp:txBody>
      <dsp:txXfrm rot="-5400000">
        <a:off x="1204412" y="3507993"/>
        <a:ext cx="7275075" cy="1836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734FC-20F9-467F-BBBF-4C35E4017661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730B8-1F63-4B22-8D0A-5CBA65F5DD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7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FF4D-D4AD-4D23-8DBA-CBD1AD183F3B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4BB8-D34D-4A46-88D9-F21776F9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9077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по литературе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(2014-2015 учебный год)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886200"/>
            <a:ext cx="6336704" cy="227910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В.А.Щепой,  кандидатом  педагогических наук,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Заслуженным учителем РФ,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доцентом кафедры преподавания языков и  литературы СИПКРО,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председателем  региональной предметной комиссии ЕГЭ по литературе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Рекомендуемый список произведений  М.Ю.Лермонтова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Стихотворения: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«Нет, я не Байрон, я другой…», «Тучи», «Нищий», «Из-под таинственной, холодной полумаски…», «Парус», «Смерть Поэта», «Бородино», «Когда волнуется желтеющая нива…», «Дума», «Поэт» («Отделкой золотой блистает мой кинжал…»), «Три пальмы», «Молитва» («В минуту жизни трудную…»), «И скучно и грустно», «Нет, не тебя так пылко я люблю…», «Родина», «Сон» («В полдневный жар в долине Дагестана…»), «Пророк», «Как часто, пестрою толпою окружен...»,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Валерик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«Выхожу один я на дорогу...».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про… купца Калашникова».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«Мцыри».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«Герой нашего времени»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05664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по направлению «Вопросы, заданные человечеству войной»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96388"/>
              </p:ext>
            </p:extLst>
          </p:nvPr>
        </p:nvGraphicFramePr>
        <p:xfrm>
          <a:off x="107950" y="1052513"/>
          <a:ext cx="857885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Возможный (минимальный) список произведений о Великой Отечественной войне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Адамович А.,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Гранин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«Блокадная книга».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Астафьев 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«Пастух и пастушка».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Бондарев 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«Батальоны просят огня». «Горячий снег».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Быков 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«Сотников». «Альпийская баллада».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Некрасов 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«В окопах Сталинграда».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Полевой Б.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«Повесть о настоящем человеке».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Симонов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Стихотворения о войне. «Живые и мертвые»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Кондратьев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«Сашка»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 по направлению «Человек и природа в отечественной и мировой литературе»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А.С.Пушкин впервые исследовал воздействие природы на становление характера человека.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М.Ю.Лермонтову как романтику близка мысль о противоречии природы и общества. Возвышенный романтический идеал поэта – единение между природой и человеком.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Ф.И.Тютчев. Мысль о том, что человек и природа – частицы космоса, мироздания, самым сложным и скрытым явлениям в человеческой жизни есть прямая аналогия в мире природы.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А.А.Фет – мастер пейзажного психологизма.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Природа у Л.Н.Толстого – символ подлинной, естественной жизни, она приобщает человека к мировой гармонии и даёт ему душевное успокоение.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И.С.Тургенева природа – наиболее высокая жизненная ценность.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 А.П.Чехова природа выполняет нравственно-оценочную функцию – она указывает человеку на подлинные ценности, среди которых немалое место занимает красота, которую разучились видеть.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 по направлению «Человек и природа в отечественной и мировой литературе»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Природа 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С.А.Есенина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глубоко национальна, понятия природа и Родина им почти не разделяются.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Творчество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М.М.Пришвина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(«Кладовая солнца»),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К.Г.Паустовского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задушевное отношение к природе, доскональное знание природной жизни, в теме природы оба писателя поднимали философские проблемы.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В.П.Астафьев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(«Царь-рыба»). Природа как носитель древней мудрости. Хищническое отношение к  природе – духовное обеднение людей, отход от вековечной правды.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В.В.Распутин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(«Прощание с Матёрой»). Уничтожение природы – это ступень нравственного падения человека и человечества.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по направлению «Чем люди живы?»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706213"/>
              </p:ext>
            </p:extLst>
          </p:nvPr>
        </p:nvGraphicFramePr>
        <p:xfrm>
          <a:off x="107950" y="1125538"/>
          <a:ext cx="8928100" cy="54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ПРИМЕЧАНИЕ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lnSpcReduction="10000"/>
          </a:bodyPr>
          <a:lstStyle/>
          <a:p>
            <a:pPr marL="0" indent="3429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подробная информация по содержанию каждого направления, а также по написанию итогового сочинения по литературе 2014-2015 года будет обсуждаться на семинарах СИПКРО после публикации критериев оценивания.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Удачи, дорогие коллеги!</a:t>
            </a:r>
          </a:p>
          <a:p>
            <a:pPr marL="0" indent="34290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В.А.Щепа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44016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Какой информацией по поводу предстоящего сочинения по литературе мы сегодня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владеем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501862"/>
              </p:ext>
            </p:extLst>
          </p:nvPr>
        </p:nvGraphicFramePr>
        <p:xfrm>
          <a:off x="0" y="1700808"/>
          <a:ext cx="903605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247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соотносятся между собой цель сочинения и формулировка направлений тем?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976527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Сочинение ЕГЭ по русскому языку и итоговое сочинение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141278"/>
              </p:ext>
            </p:extLst>
          </p:nvPr>
        </p:nvGraphicFramePr>
        <p:xfrm>
          <a:off x="107504" y="1600200"/>
          <a:ext cx="8928992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Сочинение ЕГЭ по литературе и итоговое сочинение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932223"/>
              </p:ext>
            </p:extLst>
          </p:nvPr>
        </p:nvGraphicFramePr>
        <p:xfrm>
          <a:off x="107504" y="1412776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Логический анализ формулировки темы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810884"/>
              </p:ext>
            </p:extLst>
          </p:nvPr>
        </p:nvGraphicFramePr>
        <p:xfrm>
          <a:off x="0" y="764704"/>
          <a:ext cx="903649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Порядок работы над формулировкой темы сочинения-рассуждения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760953"/>
              </p:ext>
            </p:extLst>
          </p:nvPr>
        </p:nvGraphicFramePr>
        <p:xfrm>
          <a:off x="457200" y="1268413"/>
          <a:ext cx="822960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содержания направления тем по творчеству М.Ю.Лермонтова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560121"/>
              </p:ext>
            </p:extLst>
          </p:nvPr>
        </p:nvGraphicFramePr>
        <p:xfrm>
          <a:off x="395536" y="1268760"/>
          <a:ext cx="8507288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Формулировка возможных ответов на вопрос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82360"/>
              </p:ext>
            </p:extLst>
          </p:nvPr>
        </p:nvGraphicFramePr>
        <p:xfrm>
          <a:off x="107504" y="1052736"/>
          <a:ext cx="8928992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1199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Итоговое сочинение по литературе  (2014-2015 учебный год) </vt:lpstr>
      <vt:lpstr>Какой информацией по поводу предстоящего сочинения по литературе мы сегодня не владеем ?</vt:lpstr>
      <vt:lpstr>Как соотносятся между собой цель сочинения и формулировка направлений тем?</vt:lpstr>
      <vt:lpstr>Сочинение ЕГЭ по русскому языку и итоговое сочинение</vt:lpstr>
      <vt:lpstr>Сочинение ЕГЭ по литературе и итоговое сочинение</vt:lpstr>
      <vt:lpstr>Логический анализ формулировки темы</vt:lpstr>
      <vt:lpstr>Порядок работы над формулировкой темы сочинения-рассуждения</vt:lpstr>
      <vt:lpstr>Определение содержания направления тем по творчеству М.Ю.Лермонтова</vt:lpstr>
      <vt:lpstr>Формулировка возможных ответов на вопрос </vt:lpstr>
      <vt:lpstr>Рекомендуемый список произведений  М.Ю.Лермонтова</vt:lpstr>
      <vt:lpstr>Рекомендации по направлению «Вопросы, заданные человечеству войной»</vt:lpstr>
      <vt:lpstr>Возможный (минимальный) список произведений о Великой Отечественной войне</vt:lpstr>
      <vt:lpstr>Рекомендации по направлению «Человек и природа в отечественной и мировой литературе» ( XIX век)</vt:lpstr>
      <vt:lpstr>Рекомендации по направлению «Человек и природа в отечественной и мировой литературе» ( XX век)</vt:lpstr>
      <vt:lpstr>Рекомендации по направлению «Чем люди живы?» </vt:lpstr>
      <vt:lpstr>ПРИМЕЧАНИЕ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user</cp:lastModifiedBy>
  <cp:revision>62</cp:revision>
  <dcterms:created xsi:type="dcterms:W3CDTF">2014-09-22T13:16:50Z</dcterms:created>
  <dcterms:modified xsi:type="dcterms:W3CDTF">2014-11-14T08:12:11Z</dcterms:modified>
</cp:coreProperties>
</file>