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7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1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8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5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3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9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9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7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230E-F5D7-4522-952C-849DCAAFB361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22F1-33D5-488B-9CD9-694F1E121B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8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80263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Игры </a:t>
            </a:r>
            <a:b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развитие тактильных ощущений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</a:t>
            </a:r>
          </a:p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Воспитатель МБДОУ д/с-о/в №19</a:t>
            </a:r>
          </a:p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Сердюк С.Н.</a:t>
            </a:r>
            <a:endParaRPr lang="ru-RU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8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«Что в мешочке»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Ребенку предлагают небольшие мешочки, наполненные горохом, фасолью, бобами или крупами: манкой, рисом, гречкой и др. Перебирая мешочки, он определяет наполнитель и раскладывает в ряд эти мешочки по мере увеличения размера наполнителя (например: манка, рис, гречка, горох, фасоль</a:t>
            </a:r>
            <a:r>
              <a:rPr lang="ru-RU" sz="2800" smtClean="0">
                <a:solidFill>
                  <a:srgbClr val="00B0F0"/>
                </a:solidFill>
                <a:latin typeface="Comic Sans MS" pitchFamily="66" charset="0"/>
              </a:rPr>
              <a:t>, бобы).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5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«Чудесный мешочек»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      В непрозрачный мешочек кладут предметы разной формы, величины, фактуры (игрушки, геометрические фигуры и тела, пластмассовые буквы и цифры и др.). Ребенку предлагают на ощупь, не заглядывая в мешочек, найти нужный предмет.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«Определи на ощупь»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      В мешочке находятся парные предметы, различающиеся одним признаком (пуговицы большая и маленькая, линейки широкая и узкая и т.д.). Нужно на ощупь узнать предмет и назвать его признаки: длинный – короткий, толстый – тонкий, большой – маленький, узкий – широкий и т.д.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9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«Платочек для куклы»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Детям предлагают трех кукол в разных платочках (шелковом, шерстяном, вязаном). Дети поочередно рассматривают и ощупывают все платочки. Затем платочки снимают и складываю в мешочек. Дети на ощупь отыскивают в мешочке нужный платочек для каждой куклы.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9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«Угадай на ощупь, из чего сделан этот предмет»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Ребенку предлагают на ощупь определить, из чего изготовлены различные предметы: стеклянный стакан, деревянный брусок, железная лопатка, пластмассовая бутылка, пушистая игрушка, кожаные перчатки, резиновый мяч, глиняная ваза и др.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7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«Узнай фигуру»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На столе раскладывают геометрические фигуры, одинаковые с теми, которые лежат в мешочке. Педагог показывает любую фигуру и просит ребенка достать из мешочка такую же.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6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«Догадайся, что за предмет»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На столе разложены различные объемные фигуры или небольшие предметы (погремушка, мячик, кубик, расческа, зубная щетка и др.), которые накрыты сверху тонкой, но плотной и непрозрачной салфеткой. Ребенку предлагают через салфетку на ощупь определить предметы и назвать их.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«Найти пару»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Материал: пластинки, оклеенные бархатом, наждачной бумагой, фольгой, фланелью. Ребенку предлагают с завязанными глазами на ощупь найти пары одинаковых пластинок.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9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«Найти ящичек»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Материал: спичечные коробки, сверху оклеенные различными материалами: вельветом, шерстью, бархатом, шелком, бумагой, линолеумом и др. Внутри выдвижных ящичков также приклеены кусочки материала. Ящички находятся отдельно. Ребенку предлагают на ощупь определить, какой ящичек от какого коробка.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Игры  на развитие тактильных ощущений</vt:lpstr>
      <vt:lpstr>«Чудесный мешочек»</vt:lpstr>
      <vt:lpstr>«Определи на ощупь»</vt:lpstr>
      <vt:lpstr>«Платочек для куклы»</vt:lpstr>
      <vt:lpstr>«Угадай на ощупь, из чего сделан этот предмет»</vt:lpstr>
      <vt:lpstr>«Узнай фигуру»</vt:lpstr>
      <vt:lpstr>«Догадайся, что за предмет»</vt:lpstr>
      <vt:lpstr>«Найти пару»</vt:lpstr>
      <vt:lpstr>«Найти ящичек»</vt:lpstr>
      <vt:lpstr>«Что в мешочке»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 на развитие тактильных ощущений</dc:title>
  <dc:creator>Пользователь</dc:creator>
  <cp:lastModifiedBy>Пользователь</cp:lastModifiedBy>
  <cp:revision>3</cp:revision>
  <dcterms:created xsi:type="dcterms:W3CDTF">2015-10-19T06:23:24Z</dcterms:created>
  <dcterms:modified xsi:type="dcterms:W3CDTF">2015-10-19T06:49:14Z</dcterms:modified>
</cp:coreProperties>
</file>