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59" r:id="rId5"/>
    <p:sldId id="269" r:id="rId6"/>
    <p:sldId id="264" r:id="rId7"/>
    <p:sldId id="265" r:id="rId8"/>
    <p:sldId id="260" r:id="rId9"/>
    <p:sldId id="267" r:id="rId10"/>
    <p:sldId id="268" r:id="rId11"/>
    <p:sldId id="270" r:id="rId12"/>
    <p:sldId id="261" r:id="rId13"/>
    <p:sldId id="271" r:id="rId14"/>
    <p:sldId id="27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304800"/>
            <a:ext cx="7851648" cy="12192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1">
                    <a:lumMod val="50000"/>
                  </a:schemeClr>
                </a:solidFill>
              </a:rPr>
              <a:t>Амир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Тимур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5105400"/>
            <a:ext cx="71356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 студент 12 группы </a:t>
            </a:r>
          </a:p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Абдурафиков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Шахзод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55626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Амире</a:t>
            </a:r>
            <a:r>
              <a:rPr lang="ru-RU" dirty="0" smtClean="0"/>
              <a:t> Тимуре была построена неповторимой красоты мечеть </a:t>
            </a:r>
            <a:r>
              <a:rPr lang="ru-RU" dirty="0" err="1" smtClean="0"/>
              <a:t>Масжид-Джамен</a:t>
            </a:r>
            <a:r>
              <a:rPr lang="ru-RU" dirty="0" smtClean="0"/>
              <a:t> (в настоящее время мечеть </a:t>
            </a:r>
            <a:r>
              <a:rPr lang="ru-RU" dirty="0" err="1" smtClean="0"/>
              <a:t>Биби-Ханым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Возведен мавзолей Шахи </a:t>
            </a:r>
            <a:r>
              <a:rPr lang="ru-RU" dirty="0" err="1" smtClean="0"/>
              <a:t>Зинда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Построена усыпальница </a:t>
            </a:r>
            <a:r>
              <a:rPr lang="ru-RU" dirty="0" err="1" smtClean="0"/>
              <a:t>Гур</a:t>
            </a:r>
            <a:r>
              <a:rPr lang="ru-RU" dirty="0" smtClean="0"/>
              <a:t> Эмир, где похоронен </a:t>
            </a:r>
            <a:r>
              <a:rPr lang="ru-RU" dirty="0" err="1" smtClean="0"/>
              <a:t>Амир</a:t>
            </a:r>
            <a:r>
              <a:rPr lang="ru-RU" dirty="0" smtClean="0"/>
              <a:t> Тимур, и некоторые члены его семьи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биби хан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990600"/>
            <a:ext cx="2533650" cy="1809750"/>
          </a:xfrm>
          <a:prstGeom prst="rect">
            <a:avLst/>
          </a:prstGeom>
        </p:spPr>
      </p:pic>
      <p:pic>
        <p:nvPicPr>
          <p:cNvPr id="6" name="Рисунок 5" descr="шахи зи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124200"/>
            <a:ext cx="2628900" cy="1743075"/>
          </a:xfrm>
          <a:prstGeom prst="rect">
            <a:avLst/>
          </a:prstGeom>
        </p:spPr>
      </p:pic>
      <p:pic>
        <p:nvPicPr>
          <p:cNvPr id="7" name="Рисунок 6" descr="гур эми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02920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Самарканд, Мавзолей </a:t>
            </a:r>
            <a:r>
              <a:rPr lang="ru-RU" dirty="0" err="1" smtClean="0"/>
              <a:t>Гур</a:t>
            </a:r>
            <a:r>
              <a:rPr lang="ru-RU" dirty="0" smtClean="0"/>
              <a:t>  - Эмир</a:t>
            </a:r>
            <a:br>
              <a:rPr lang="ru-RU" dirty="0" smtClean="0"/>
            </a:br>
            <a:r>
              <a:rPr lang="ru-RU" dirty="0" smtClean="0"/>
              <a:t>(«могила повелителя» - 1403)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7620000" cy="45720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35052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Восстановление Древнего  шелкового  пути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048000" cy="49530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За период своего семилетнего похода (1398-1404 года), когда </a:t>
            </a:r>
            <a:r>
              <a:rPr lang="ru-RU" sz="2600" dirty="0" err="1" smtClean="0"/>
              <a:t>Амир</a:t>
            </a:r>
            <a:r>
              <a:rPr lang="ru-RU" sz="2600" dirty="0" smtClean="0"/>
              <a:t> Тимур  остановился в своей резиденции  Боги – </a:t>
            </a:r>
            <a:r>
              <a:rPr lang="ru-RU" sz="2600" dirty="0" err="1" smtClean="0"/>
              <a:t>чинор</a:t>
            </a:r>
            <a:r>
              <a:rPr lang="ru-RU" sz="2600" dirty="0" smtClean="0"/>
              <a:t>, было понятно, что он восстановил дорогу древнего шелкового пути.</a:t>
            </a:r>
            <a:endParaRPr lang="ru-RU" sz="2600" dirty="0"/>
          </a:p>
        </p:txBody>
      </p:sp>
      <p:pic>
        <p:nvPicPr>
          <p:cNvPr id="5" name="Рисунок 4" descr="вшп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050" r="11050"/>
          <a:stretch>
            <a:fillRect/>
          </a:stretch>
        </p:blipFill>
        <p:spPr>
          <a:xfrm rot="420000">
            <a:off x="3275350" y="1068323"/>
            <a:ext cx="5275008" cy="405368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457200"/>
            <a:ext cx="8305800" cy="6096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Площадь </a:t>
            </a:r>
            <a:r>
              <a:rPr lang="ru-RU" sz="2800" dirty="0" err="1" smtClean="0"/>
              <a:t>Амира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Темура</a:t>
            </a:r>
            <a:r>
              <a:rPr lang="ru-RU" sz="2800" dirty="0" smtClean="0"/>
              <a:t> по праву является центром города, в основании которого возвышается великий предок - </a:t>
            </a:r>
            <a:r>
              <a:rPr lang="ru-RU" sz="2800" dirty="0" err="1" smtClean="0"/>
              <a:t>Амир</a:t>
            </a:r>
            <a:r>
              <a:rPr lang="ru-RU" sz="2800" dirty="0" smtClean="0"/>
              <a:t> </a:t>
            </a:r>
            <a:r>
              <a:rPr lang="ru-RU" sz="2800" dirty="0" err="1" smtClean="0"/>
              <a:t>Темур</a:t>
            </a:r>
            <a:r>
              <a:rPr lang="ru-RU" sz="2800" dirty="0" smtClean="0"/>
              <a:t>, выдающийся политический деятель и полководец средних веков, создавший огромную единую империю, протянувшуюся от Кавказа до Китая и от Сибири до Индии, которая просуществовала 200 лет в XIV-XV вв. Величественная поза всадника и его простертая рука символизирует покровительство, обещание покоя и процветания. Надпись на постаменте на четырех языках гласит: «Сила в справедливости».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0"/>
            <a:ext cx="2922588" cy="1905000"/>
          </a:xfr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76600" y="5410200"/>
            <a:ext cx="2846388" cy="14478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19400"/>
            <a:ext cx="3429000" cy="36576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Тамерлан есть и останется для всех нас большой загадкой, </a:t>
            </a:r>
          </a:p>
          <a:p>
            <a:pPr algn="ctr">
              <a:buNone/>
            </a:pPr>
            <a:r>
              <a:rPr lang="ru-RU" sz="3600" dirty="0" smtClean="0"/>
              <a:t>его работоспособность – великой тайной…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Тамерлан: разрушитель или созидатель?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Сфера могущества </a:t>
            </a:r>
            <a:r>
              <a:rPr lang="ru-RU" sz="3600" b="1" dirty="0" err="1" smtClean="0"/>
              <a:t>Амира</a:t>
            </a:r>
            <a:r>
              <a:rPr lang="ru-RU" sz="3600" b="1" dirty="0" smtClean="0"/>
              <a:t> Тимура простиралась от Монголии до Средиземного моря, интересы – от Атлантики до Тихого океана.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5181600" cy="60198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 исторический памяти Тамерлан обрел образ грозный, непонятный, почти сверхъестественный, если не чудовищный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3200" dirty="0" smtClean="0"/>
              <a:t>Армянский средневековый историк Фома </a:t>
            </a:r>
            <a:r>
              <a:rPr lang="ru-RU" sz="3200" dirty="0" err="1" smtClean="0"/>
              <a:t>Мецопский</a:t>
            </a:r>
            <a:r>
              <a:rPr lang="ru-RU" sz="3200" dirty="0" smtClean="0"/>
              <a:t> именует его «предтечей Антихриста»</a:t>
            </a:r>
          </a:p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447800"/>
            <a:ext cx="2591089" cy="3581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err="1" smtClean="0"/>
              <a:t>Амир</a:t>
            </a:r>
            <a:r>
              <a:rPr lang="ru-RU" sz="4000" b="1" dirty="0" smtClean="0"/>
              <a:t>  Тимур как предводитель детских игр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Родился   8 апреля  1336 года в маленьком  восточном  городе </a:t>
            </a:r>
            <a:r>
              <a:rPr lang="ru-RU" sz="3600" dirty="0" err="1" smtClean="0"/>
              <a:t>Шахрисабзе</a:t>
            </a:r>
            <a:r>
              <a:rPr lang="ru-RU" sz="3600" dirty="0" smtClean="0"/>
              <a:t>, близ города Кеш</a:t>
            </a:r>
          </a:p>
          <a:p>
            <a:endParaRPr lang="ru-RU" dirty="0"/>
          </a:p>
        </p:txBody>
      </p:sp>
      <p:pic>
        <p:nvPicPr>
          <p:cNvPr id="4" name="Рисунок 3" descr="шахрисаб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4191000" cy="2133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</a:t>
            </a:r>
            <a:r>
              <a:rPr lang="ru-RU" sz="5400" dirty="0" smtClean="0"/>
              <a:t>ворец Тимура </a:t>
            </a:r>
            <a:r>
              <a:rPr lang="ru-RU" sz="5400" dirty="0" err="1" smtClean="0"/>
              <a:t>Ак-Сарай</a:t>
            </a:r>
            <a:r>
              <a:rPr lang="ru-RU" sz="5400" dirty="0" smtClean="0"/>
              <a:t> (Белый дворец, 1380-1404 </a:t>
            </a:r>
            <a:r>
              <a:rPr lang="ru-RU" sz="5400" dirty="0" err="1" smtClean="0"/>
              <a:t>гг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1"/>
            <a:ext cx="9144000" cy="4876799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324600"/>
          </a:xfrm>
        </p:spPr>
        <p:txBody>
          <a:bodyPr/>
          <a:lstStyle/>
          <a:p>
            <a:r>
              <a:rPr lang="ru-RU" sz="3600" dirty="0" smtClean="0"/>
              <a:t>Тимур бек  с детства  любил выигрывать и  никогда  не  принимал проигрыш. </a:t>
            </a:r>
          </a:p>
          <a:p>
            <a:endParaRPr lang="ru-RU" sz="3600" dirty="0" smtClean="0"/>
          </a:p>
          <a:p>
            <a:r>
              <a:rPr lang="ru-RU" sz="3600" dirty="0" smtClean="0"/>
              <a:t>С годами он становился страшнее и грознее. Начал грабить соседние кишлаки, села, города. </a:t>
            </a:r>
          </a:p>
          <a:p>
            <a:endParaRPr lang="ru-RU" dirty="0"/>
          </a:p>
        </p:txBody>
      </p:sp>
      <p:pic>
        <p:nvPicPr>
          <p:cNvPr id="4" name="Рисунок 3" descr="памятник Тимуру в Шахрисабз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114800"/>
            <a:ext cx="4267200" cy="2362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Любимая фраза </a:t>
            </a:r>
            <a:r>
              <a:rPr lang="ru-RU" sz="3600" b="1" dirty="0" err="1" smtClean="0"/>
              <a:t>Амира</a:t>
            </a:r>
            <a:r>
              <a:rPr lang="ru-RU" sz="3600" b="1" dirty="0" smtClean="0"/>
              <a:t> Тимура: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ctr"/>
            <a:r>
              <a:rPr lang="ru-RU" sz="3600" dirty="0" smtClean="0"/>
              <a:t>«Непокорные должны попадаться в собственные сети»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первой половине  ⅩⅢ века в результате жесткости завоевателей Самарканд превратился в развалины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4018052_Samark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76600"/>
            <a:ext cx="5029200" cy="2895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Восстановление Самарканда.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4114800" cy="57912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Тимур привлек к строительству своей столицы лучших зодчих  искусных  мастеров и ремесленников со всего мира и со всех странах, объедения их пути к этой благородной цели</a:t>
            </a:r>
          </a:p>
          <a:p>
            <a:endParaRPr lang="ru-RU" dirty="0"/>
          </a:p>
        </p:txBody>
      </p:sp>
      <p:pic>
        <p:nvPicPr>
          <p:cNvPr id="4" name="Рисунок 3" descr="самарка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81200"/>
            <a:ext cx="440436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340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Амир Тимур</vt:lpstr>
      <vt:lpstr>Тамерлан: разрушитель или созидатель?</vt:lpstr>
      <vt:lpstr>Слайд 3</vt:lpstr>
      <vt:lpstr> Амир  Тимур как предводитель детских игр</vt:lpstr>
      <vt:lpstr> дворец Тимура Ак-Сарай (Белый дворец, 1380-1404 гг</vt:lpstr>
      <vt:lpstr>Слайд 6</vt:lpstr>
      <vt:lpstr>Любимая фраза Амира Тимура:</vt:lpstr>
      <vt:lpstr>Восстановление Самарканда. </vt:lpstr>
      <vt:lpstr>Восстановление Самарканда. </vt:lpstr>
      <vt:lpstr>Восстановление Самарканда. </vt:lpstr>
      <vt:lpstr>Самарканд, Мавзолей Гур  - Эмир («могила повелителя» - 1403)</vt:lpstr>
      <vt:lpstr>                                        Восстановление Древнего  шелкового  пути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Амир Тимур</dc:title>
  <dc:creator>тест</dc:creator>
  <cp:lastModifiedBy>Acer</cp:lastModifiedBy>
  <cp:revision>32</cp:revision>
  <dcterms:modified xsi:type="dcterms:W3CDTF">2015-04-06T18:06:56Z</dcterms:modified>
</cp:coreProperties>
</file>