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63352F-8F54-4CB0-9633-9C83EA0FAD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AAE562-6A80-43ED-B36E-D2C9CF0E58B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Склонение  имён  существительных во  множественном 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числе.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45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642919"/>
            <a:ext cx="7529538" cy="1643073"/>
          </a:xfrm>
        </p:spPr>
        <p:txBody>
          <a:bodyPr/>
          <a:lstStyle/>
          <a:p>
            <a:pPr algn="l"/>
            <a:r>
              <a:rPr lang="ru-RU" dirty="0" smtClean="0"/>
              <a:t>Зрительный 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786058"/>
            <a:ext cx="7215238" cy="2852742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Спортивным   конём   управляет  твёрдая  рука.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Шесть пар падежных вопросов со словами – помощниками и часто употребляемыми предлогами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27408"/>
              </p:ext>
            </p:extLst>
          </p:nvPr>
        </p:nvGraphicFramePr>
        <p:xfrm>
          <a:off x="1435100" y="1772815"/>
          <a:ext cx="749935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321"/>
                <a:gridCol w="1367079"/>
                <a:gridCol w="2929454"/>
                <a:gridCol w="2317496"/>
              </a:tblGrid>
              <a:tr h="25410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И.п.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есть</a:t>
                      </a:r>
                      <a:endParaRPr lang="ru-RU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кого?  что?</a:t>
                      </a:r>
                      <a:endParaRPr lang="ru-RU" sz="32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Р.п.</a:t>
                      </a:r>
                      <a:endParaRPr lang="ru-RU" sz="32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нет</a:t>
                      </a:r>
                      <a:endParaRPr lang="ru-RU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от, до, из, без, у,</a:t>
                      </a:r>
                      <a:r>
                        <a:rPr lang="ru-RU" sz="2400" baseline="0" dirty="0" smtClean="0"/>
                        <a:t>  для, около, вокруг</a:t>
                      </a:r>
                      <a:endParaRPr lang="ru-RU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кого?  чего?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Д.п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радуюсь</a:t>
                      </a:r>
                      <a:endParaRPr lang="ru-RU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к,  по</a:t>
                      </a:r>
                      <a:endParaRPr lang="ru-RU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кому?  чему?</a:t>
                      </a:r>
                      <a:endParaRPr lang="ru-RU" sz="28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В.п.</a:t>
                      </a:r>
                      <a:endParaRPr lang="ru-RU" sz="32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вижу</a:t>
                      </a:r>
                      <a:endParaRPr lang="ru-RU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в, на, за, про, через</a:t>
                      </a:r>
                      <a:endParaRPr lang="ru-RU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кого?  что?</a:t>
                      </a:r>
                      <a:endParaRPr lang="ru-RU" sz="28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Т.п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любуюсь</a:t>
                      </a:r>
                      <a:endParaRPr lang="ru-RU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под,  над,  за,  с, перед, между</a:t>
                      </a:r>
                      <a:endParaRPr lang="ru-RU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кем?  чем?</a:t>
                      </a:r>
                      <a:endParaRPr lang="ru-RU" sz="28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П.п.</a:t>
                      </a:r>
                      <a:endParaRPr lang="ru-RU" sz="32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говорю</a:t>
                      </a:r>
                      <a:endParaRPr lang="ru-RU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400" dirty="0" smtClean="0"/>
                        <a:t>в, на, о (об),  при</a:t>
                      </a:r>
                      <a:endParaRPr lang="ru-RU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 ком?  о чём?</a:t>
                      </a:r>
                      <a:endParaRPr lang="ru-RU" sz="28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План действий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1шаг.</a:t>
            </a:r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клоняем    существительные  </a:t>
            </a:r>
            <a:r>
              <a:rPr lang="ru-RU" b="1" dirty="0" smtClean="0"/>
              <a:t>кони, руки,  </a:t>
            </a:r>
            <a:r>
              <a:rPr lang="ru-RU" dirty="0" smtClean="0"/>
              <a:t>используя слова – помощники.</a:t>
            </a:r>
          </a:p>
          <a:p>
            <a:r>
              <a:rPr lang="ru-RU" i="1" dirty="0" smtClean="0"/>
              <a:t>2шаг</a:t>
            </a:r>
            <a:r>
              <a:rPr lang="ru-RU" dirty="0" smtClean="0"/>
              <a:t>. Выделяем  окончание и основу  слов.</a:t>
            </a:r>
          </a:p>
          <a:p>
            <a:r>
              <a:rPr lang="ru-RU" i="1" dirty="0" smtClean="0"/>
              <a:t>3шаг.</a:t>
            </a:r>
            <a:r>
              <a:rPr lang="ru-RU" dirty="0" smtClean="0"/>
              <a:t> Даём характеристику  конечного согласного основы.</a:t>
            </a:r>
          </a:p>
          <a:p>
            <a:r>
              <a:rPr lang="ru-RU" dirty="0" smtClean="0"/>
              <a:t>4</a:t>
            </a:r>
            <a:r>
              <a:rPr lang="ru-RU" i="1" dirty="0" smtClean="0"/>
              <a:t> шаг</a:t>
            </a:r>
            <a:r>
              <a:rPr lang="ru-RU" dirty="0" smtClean="0"/>
              <a:t>. Объясняем  разницу  в окончаниях слов в одной  и той  же  падежной  паре.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Упражнение № 389 </a:t>
            </a:r>
            <a:br>
              <a:rPr lang="ru-RU" dirty="0" smtClean="0"/>
            </a:br>
            <a:r>
              <a:rPr lang="ru-RU" dirty="0" smtClean="0"/>
              <a:t>План 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Записать, вставляя пропущенные буквы</a:t>
            </a:r>
          </a:p>
          <a:p>
            <a:r>
              <a:rPr lang="ru-RU" dirty="0" smtClean="0"/>
              <a:t>2. Подчеркнуть  сказуемое  и подлежащее</a:t>
            </a:r>
          </a:p>
          <a:p>
            <a:r>
              <a:rPr lang="ru-RU" dirty="0" smtClean="0"/>
              <a:t>3.Графически  обозначаем  словосочетания</a:t>
            </a:r>
          </a:p>
          <a:p>
            <a:r>
              <a:rPr lang="ru-RU" dirty="0" smtClean="0"/>
              <a:t>4. Определяем падеж  имен существительных</a:t>
            </a:r>
          </a:p>
          <a:p>
            <a:r>
              <a:rPr lang="ru-RU" dirty="0" smtClean="0"/>
              <a:t>5. Отмечаем  орфограмму  в окончании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2143172" y="857232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Домашнее 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 № 390, стр. 59</a:t>
            </a:r>
          </a:p>
          <a:p>
            <a:r>
              <a:rPr lang="ru-RU" dirty="0" smtClean="0"/>
              <a:t>Упр. № 391, стр. 59 (по желанию)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386</TotalTime>
  <Words>221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Склонение  имён  существительных во  множественном  числе.</vt:lpstr>
      <vt:lpstr>Зрительный  диктант</vt:lpstr>
      <vt:lpstr>Шесть пар падежных вопросов со словами – помощниками и часто употребляемыми предлогами</vt:lpstr>
      <vt:lpstr>План действий исследования</vt:lpstr>
      <vt:lpstr>Упражнение № 389  План  действий</vt:lpstr>
      <vt:lpstr>Домашнее  задание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Зрительный  диктант</dc:title>
  <dc:creator>Admin</dc:creator>
  <cp:lastModifiedBy>kiss_of_death</cp:lastModifiedBy>
  <cp:revision>13</cp:revision>
  <dcterms:created xsi:type="dcterms:W3CDTF">2013-03-14T11:05:30Z</dcterms:created>
  <dcterms:modified xsi:type="dcterms:W3CDTF">2014-09-14T00:26:08Z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71683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