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16319E-39E0-4CC5-9458-0431FE791505}" type="datetimeFigureOut">
              <a:rPr lang="ru-RU" smtClean="0"/>
              <a:t>07.10.2009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745915-F9BE-4C37-8507-B62988F224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Политическая география</a:t>
            </a:r>
            <a:endParaRPr lang="ru-RU" sz="6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Связь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с другими науками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История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</a:t>
            </a: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Политическая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география</a:t>
            </a: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Философия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</a:t>
            </a:r>
          </a:p>
          <a:p>
            <a:pPr>
              <a:buNone/>
            </a:pP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714612" y="1142984"/>
            <a:ext cx="3643338" cy="150019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Исторический материализм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714612" y="3143248"/>
            <a:ext cx="3714776" cy="150019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Диалектический материализм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Социалогия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2786050" y="1571612"/>
            <a:ext cx="5786478" cy="25003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Анализ политической деятельности различных социальных групп их политических интересов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Физическая и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социально-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экономическая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география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3643306" y="2214554"/>
            <a:ext cx="5000660" cy="207170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Своеобразие формирования  конкретных условий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Государственное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и международное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право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3786182" y="2285992"/>
            <a:ext cx="5000660" cy="250033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Формы правления, государственного устройства, избирательное право, избирательные системы, международный правовой режим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Autofit/>
          </a:bodyPr>
          <a:lstStyle/>
          <a:p>
            <a:r>
              <a:rPr lang="ru-RU" dirty="0" smtClean="0"/>
              <a:t>Сфера острой идеологической борьбы;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Особая географическая наука, изучающая территориальную расстановку политических сил, главным образом классовых ( по </a:t>
            </a:r>
            <a:r>
              <a:rPr lang="ru-RU" dirty="0" err="1" smtClean="0"/>
              <a:t>И.М.Маергойзеру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Наука, занимающаяся надстроечными явлениями в их территориальном аспекте ( по </a:t>
            </a:r>
            <a:r>
              <a:rPr lang="ru-RU" dirty="0" err="1" smtClean="0"/>
              <a:t>В.С.Ягьё</a:t>
            </a:r>
            <a:r>
              <a:rPr lang="ru-RU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r>
              <a:rPr lang="ru-RU" dirty="0" smtClean="0"/>
              <a:t>Наука, занимающаяся политико-территориальной организацией общества в географическом пространстве ( по Р.А.Горбацевичу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Наука политическая, т.е. прежде всего классовые отношения и явления, но и географическая, т.к.имеет цель изучение конкретных социально-экономических систем ( по В.А.Колосову)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Политическая география </a:t>
            </a:r>
            <a:r>
              <a:rPr lang="ru-RU" dirty="0" smtClean="0"/>
              <a:t>– это наука, изучающая       пространственную организацию   политической жизни общества  </a:t>
            </a:r>
          </a:p>
          <a:p>
            <a:pPr>
              <a:buNone/>
            </a:pPr>
            <a:r>
              <a:rPr lang="ru-RU" dirty="0" smtClean="0"/>
              <a:t> ( границы,      политико-территориальное   деление)  и     их территориальные      сочетания      с многообразием     социально-экономических факторов.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Разделы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политической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географии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Политические отношения- </a:t>
            </a:r>
            <a:r>
              <a:rPr lang="ru-RU" sz="3200" dirty="0" smtClean="0"/>
              <a:t>общественные отношения, складывающиеся между классами и другими социальными группами в связи с необходимостью завоевания, удержания и использования государственной власти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183880" cy="5072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Система учреждений и особых социальных институтов, реализующих различные функции государственной власти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(законодательные и исполнительные органы, сеть судебных органов, вооруженные силы, полиция и т.д.)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3880" cy="418795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Деятельность органов государственной власти </a:t>
            </a:r>
            <a:r>
              <a:rPr lang="ru-RU" sz="3200" dirty="0" smtClean="0"/>
              <a:t>(организация, проведение и участие в выборах, референдумах, забастовках, и других массовых выступлениях)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Исследование по отдельным странам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dirty="0" smtClean="0"/>
              <a:t>( выявление географических различий в социально-классовой структуре населения, в экономических, исторических, политических, религиозных и других факторах, оказывающих влияние на территориальную расстановку сил)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269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Политическая география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география</dc:title>
  <dc:creator>Катерина</dc:creator>
  <cp:lastModifiedBy>Катерина</cp:lastModifiedBy>
  <cp:revision>7</cp:revision>
  <dcterms:created xsi:type="dcterms:W3CDTF">2009-10-07T17:51:05Z</dcterms:created>
  <dcterms:modified xsi:type="dcterms:W3CDTF">2009-10-07T18:55:10Z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74408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