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A4DB-98A3-4002-B67B-BC86ED0F5364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7F5C-488D-47D3-B370-0D2FAEDDB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A4DB-98A3-4002-B67B-BC86ED0F5364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7F5C-488D-47D3-B370-0D2FAEDDB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A4DB-98A3-4002-B67B-BC86ED0F5364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7F5C-488D-47D3-B370-0D2FAEDDB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A4DB-98A3-4002-B67B-BC86ED0F5364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7F5C-488D-47D3-B370-0D2FAEDDB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A4DB-98A3-4002-B67B-BC86ED0F5364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7F5C-488D-47D3-B370-0D2FAEDDB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A4DB-98A3-4002-B67B-BC86ED0F5364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7F5C-488D-47D3-B370-0D2FAEDDB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A4DB-98A3-4002-B67B-BC86ED0F5364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7F5C-488D-47D3-B370-0D2FAEDDB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A4DB-98A3-4002-B67B-BC86ED0F5364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7F5C-488D-47D3-B370-0D2FAEDDB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A4DB-98A3-4002-B67B-BC86ED0F5364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7F5C-488D-47D3-B370-0D2FAEDDB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A4DB-98A3-4002-B67B-BC86ED0F5364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7F5C-488D-47D3-B370-0D2FAEDDB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A4DB-98A3-4002-B67B-BC86ED0F5364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7F5C-488D-47D3-B370-0D2FAEDDB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4A4DB-98A3-4002-B67B-BC86ED0F5364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17F5C-488D-47D3-B370-0D2FAEDDB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gifportal.ru/view/79949.html" TargetMode="External"/><Relationship Id="rId3" Type="http://schemas.openxmlformats.org/officeDocument/2006/relationships/hyperlink" Target="http://gifportal.ru/view/55693.html" TargetMode="External"/><Relationship Id="rId7" Type="http://schemas.openxmlformats.org/officeDocument/2006/relationships/hyperlink" Target="http://smayli.ru/smile/transporta-769.html" TargetMode="External"/><Relationship Id="rId2" Type="http://schemas.openxmlformats.org/officeDocument/2006/relationships/hyperlink" Target="http://www.orange.k12.nc.us/pe/staff/pta/PathwaysPTA_files/image006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mayli.ru/smile/transporta-933.html" TargetMode="External"/><Relationship Id="rId5" Type="http://schemas.openxmlformats.org/officeDocument/2006/relationships/hyperlink" Target="http://gifportal.ru/view/80091.html" TargetMode="External"/><Relationship Id="rId10" Type="http://schemas.openxmlformats.org/officeDocument/2006/relationships/hyperlink" Target="http://smayli.ru/smile/transporta-730.html" TargetMode="External"/><Relationship Id="rId4" Type="http://schemas.openxmlformats.org/officeDocument/2006/relationships/hyperlink" Target="http://gifportal.ru/view/55428.html" TargetMode="External"/><Relationship Id="rId9" Type="http://schemas.openxmlformats.org/officeDocument/2006/relationships/hyperlink" Target="http://gifportal.ru/view/79928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57404" y="357166"/>
            <a:ext cx="6886596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riblet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задач на движение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3571876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Тест по математике для 6 класса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СКОШ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613788" cy="500042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857364"/>
            <a:ext cx="4572000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МКС(К)ОУ «Краснинская школа интернат VIII вида»,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Ленинск – Кузнецкий район,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Кемеровская область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Черепанова Елена Николаевна,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учитель математики.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428604"/>
            <a:ext cx="5197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Скорость – 400 км в час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1000108"/>
            <a:ext cx="2585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Время – 2 ч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1571612"/>
            <a:ext cx="4733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Расстояние –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км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214546" y="2857496"/>
            <a:ext cx="3000396" cy="1128714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 км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071934" y="3786190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800 км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929322" y="2857496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600 км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2214554"/>
            <a:ext cx="5988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Выбери правильный ответ: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143900" y="6000768"/>
            <a:ext cx="685226" cy="571480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4857752" y="928670"/>
            <a:ext cx="4024326" cy="1714500"/>
            <a:chOff x="4857752" y="928670"/>
            <a:chExt cx="4024326" cy="1714500"/>
          </a:xfrm>
        </p:grpSpPr>
        <p:pic>
          <p:nvPicPr>
            <p:cNvPr id="11" name="Рисунок 10" descr="transporta-933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86578" y="928670"/>
              <a:ext cx="2095500" cy="1714500"/>
            </a:xfrm>
            <a:prstGeom prst="rect">
              <a:avLst/>
            </a:prstGeom>
          </p:spPr>
        </p:pic>
        <p:sp>
          <p:nvSpPr>
            <p:cNvPr id="12" name="Скругленный прямоугольник 11"/>
            <p:cNvSpPr/>
            <p:nvPr/>
          </p:nvSpPr>
          <p:spPr>
            <a:xfrm>
              <a:off x="4857752" y="1571612"/>
              <a:ext cx="1071570" cy="5715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800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80"/>
                            </p:stCondLst>
                            <p:childTnLst>
                              <p:par>
                                <p:cTn id="10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80"/>
                            </p:stCondLst>
                            <p:childTnLst>
                              <p:par>
                                <p:cTn id="24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620" y="285728"/>
            <a:ext cx="3963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Интернет – источники: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785794"/>
            <a:ext cx="7358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http://www.orange.k12.nc.us/pe/staff/pta/PathwaysPTA_files/image006.gif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071546"/>
            <a:ext cx="3614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http://gifportal.ru/view/55693.html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1357298"/>
            <a:ext cx="3614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http://gifportal.ru/view/55428.html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643050"/>
            <a:ext cx="3614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http://gifportal.ru/view/80091.html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1928802"/>
            <a:ext cx="4284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6"/>
              </a:rPr>
              <a:t>http://smayli.ru/smile/transporta-933.html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2214554"/>
            <a:ext cx="4284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7"/>
              </a:rPr>
              <a:t>http://smayli.ru/smile/transporta-769.html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2500306"/>
            <a:ext cx="3614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8"/>
              </a:rPr>
              <a:t>http://gifportal.ru/view/79949.html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2786058"/>
            <a:ext cx="3614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9"/>
              </a:rPr>
              <a:t>http://gifportal.ru/view/79928.html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3071810"/>
            <a:ext cx="4284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0"/>
              </a:rPr>
              <a:t>http://smayli.ru/smile/transporta-730.html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428604"/>
            <a:ext cx="4735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Скорость – 5 км в час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1000108"/>
            <a:ext cx="2585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Время – 3 ч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1571612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Расстояние –  ?    км			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214546" y="2857496"/>
            <a:ext cx="3000396" cy="1128714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км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071934" y="3786190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км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929322" y="2857496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км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2214554"/>
            <a:ext cx="5988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Выбери правильный ответ: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15338" y="6215082"/>
            <a:ext cx="685226" cy="500066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1285852" y="785794"/>
            <a:ext cx="4357718" cy="1447800"/>
            <a:chOff x="1285852" y="785794"/>
            <a:chExt cx="4357718" cy="1447800"/>
          </a:xfrm>
        </p:grpSpPr>
        <p:pic>
          <p:nvPicPr>
            <p:cNvPr id="11" name="Рисунок 10" descr="ludia-223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85852" y="785794"/>
              <a:ext cx="952500" cy="1447800"/>
            </a:xfrm>
            <a:prstGeom prst="rect">
              <a:avLst/>
            </a:prstGeom>
          </p:spPr>
        </p:pic>
        <p:sp>
          <p:nvSpPr>
            <p:cNvPr id="12" name="Скругленный прямоугольник 11"/>
            <p:cNvSpPr/>
            <p:nvPr/>
          </p:nvSpPr>
          <p:spPr>
            <a:xfrm>
              <a:off x="4857752" y="1571612"/>
              <a:ext cx="785818" cy="55721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15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40"/>
                            </p:stCondLst>
                            <p:childTnLst>
                              <p:par>
                                <p:cTn id="10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60"/>
                            </p:stCondLst>
                            <p:childTnLst>
                              <p:par>
                                <p:cTn id="24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428604"/>
            <a:ext cx="4966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Скорость – 20 км в час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1000108"/>
            <a:ext cx="2585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Время – 3 ч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1571612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Расстояние –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?  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 км			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214546" y="2857496"/>
            <a:ext cx="3000396" cy="1128714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 км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5572132" y="2928934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 км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3893339" y="3786190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км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2214554"/>
            <a:ext cx="5988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Выбери правильный ответ: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15338" y="6215082"/>
            <a:ext cx="685226" cy="500066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857224" y="1142984"/>
            <a:ext cx="5072098" cy="1028700"/>
            <a:chOff x="857224" y="1142984"/>
            <a:chExt cx="5072098" cy="1028700"/>
          </a:xfrm>
        </p:grpSpPr>
        <p:pic>
          <p:nvPicPr>
            <p:cNvPr id="11" name="Рисунок 10" descr="transporta-733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7224" y="1142984"/>
              <a:ext cx="1323975" cy="1028700"/>
            </a:xfrm>
            <a:prstGeom prst="rect">
              <a:avLst/>
            </a:prstGeom>
          </p:spPr>
        </p:pic>
        <p:sp>
          <p:nvSpPr>
            <p:cNvPr id="12" name="Скругленный прямоугольник 11"/>
            <p:cNvSpPr/>
            <p:nvPr/>
          </p:nvSpPr>
          <p:spPr>
            <a:xfrm>
              <a:off x="4929190" y="1571612"/>
              <a:ext cx="1000132" cy="50006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60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60"/>
                            </p:stCondLst>
                            <p:childTnLst>
                              <p:par>
                                <p:cTn id="10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60"/>
                            </p:stCondLst>
                            <p:childTnLst>
                              <p:par>
                                <p:cTn id="24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428604"/>
            <a:ext cx="5082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Скорость – ?    км в час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1000108"/>
            <a:ext cx="2585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Время – 2 ч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1571612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Расстояние – 30 км			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214546" y="2857496"/>
            <a:ext cx="3000396" cy="1128714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км в час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071934" y="3786190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км в час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929322" y="2857496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км в час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2214554"/>
            <a:ext cx="5988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Выбери правильный ответ: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15338" y="6215082"/>
            <a:ext cx="685226" cy="500066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4500562" y="0"/>
            <a:ext cx="3671907" cy="1000108"/>
            <a:chOff x="4500562" y="0"/>
            <a:chExt cx="3671907" cy="1000108"/>
          </a:xfrm>
        </p:grpSpPr>
        <p:pic>
          <p:nvPicPr>
            <p:cNvPr id="11" name="Рисунок 10" descr="ludia-2502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86644" y="0"/>
              <a:ext cx="885825" cy="990600"/>
            </a:xfrm>
            <a:prstGeom prst="rect">
              <a:avLst/>
            </a:prstGeom>
          </p:spPr>
        </p:pic>
        <p:sp>
          <p:nvSpPr>
            <p:cNvPr id="12" name="Скругленный прямоугольник 11"/>
            <p:cNvSpPr/>
            <p:nvPr/>
          </p:nvSpPr>
          <p:spPr>
            <a:xfrm>
              <a:off x="4500562" y="500042"/>
              <a:ext cx="700086" cy="50006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15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40"/>
                            </p:stCondLst>
                            <p:childTnLst>
                              <p:par>
                                <p:cTn id="10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40"/>
                            </p:stCondLst>
                            <p:childTnLst>
                              <p:par>
                                <p:cTn id="24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428604"/>
            <a:ext cx="5428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Скорость –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км в час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1000108"/>
            <a:ext cx="2585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Время – 3 ч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1571612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Расстояние – 150 км			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4071934" y="3714752"/>
            <a:ext cx="3000396" cy="1128714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70 км в час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2214546" y="2857496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 км в час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929322" y="2857496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км в час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2214554"/>
            <a:ext cx="5988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Выбери правильный ответ: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15338" y="6215082"/>
            <a:ext cx="685226" cy="500066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714348" y="0"/>
            <a:ext cx="4772052" cy="1028700"/>
            <a:chOff x="714348" y="0"/>
            <a:chExt cx="4772052" cy="1028700"/>
          </a:xfrm>
        </p:grpSpPr>
        <p:pic>
          <p:nvPicPr>
            <p:cNvPr id="11" name="Рисунок 10" descr="transporta-769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4348" y="0"/>
              <a:ext cx="1981200" cy="1028700"/>
            </a:xfrm>
            <a:prstGeom prst="rect">
              <a:avLst/>
            </a:prstGeom>
          </p:spPr>
        </p:pic>
        <p:sp>
          <p:nvSpPr>
            <p:cNvPr id="12" name="Скругленный прямоугольник 11"/>
            <p:cNvSpPr/>
            <p:nvPr/>
          </p:nvSpPr>
          <p:spPr>
            <a:xfrm>
              <a:off x="4572000" y="500042"/>
              <a:ext cx="914400" cy="50006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50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40"/>
                            </p:stCondLst>
                            <p:childTnLst>
                              <p:par>
                                <p:cTn id="10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40"/>
                            </p:stCondLst>
                            <p:childTnLst>
                              <p:par>
                                <p:cTn id="24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428604"/>
            <a:ext cx="4735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Скорость – 5 км в час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1000108"/>
            <a:ext cx="3278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Время –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1571612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Расстояние – 20 км			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214546" y="2857496"/>
            <a:ext cx="3000396" cy="1128714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ч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5929322" y="2857496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ч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071934" y="3786190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ч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2214554"/>
            <a:ext cx="5988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Выбери правильный ответ: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15338" y="6215082"/>
            <a:ext cx="685226" cy="500066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857224" y="285728"/>
            <a:ext cx="3986234" cy="1447800"/>
            <a:chOff x="857224" y="285728"/>
            <a:chExt cx="3986234" cy="1447800"/>
          </a:xfrm>
        </p:grpSpPr>
        <p:pic>
          <p:nvPicPr>
            <p:cNvPr id="11" name="Рисунок 10" descr="ludia-223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7224" y="285728"/>
              <a:ext cx="952500" cy="1447800"/>
            </a:xfrm>
            <a:prstGeom prst="rect">
              <a:avLst/>
            </a:prstGeom>
          </p:spPr>
        </p:pic>
        <p:sp>
          <p:nvSpPr>
            <p:cNvPr id="12" name="Скругленный прямоугольник 11"/>
            <p:cNvSpPr/>
            <p:nvPr/>
          </p:nvSpPr>
          <p:spPr>
            <a:xfrm>
              <a:off x="3929058" y="1000108"/>
              <a:ext cx="914400" cy="5715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20"/>
                            </p:stCondLst>
                            <p:childTnLst>
                              <p:par>
                                <p:cTn id="10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20"/>
                            </p:stCondLst>
                            <p:childTnLst>
                              <p:par>
                                <p:cTn id="24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428604"/>
            <a:ext cx="4966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Скорость – 60 км в час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1000108"/>
            <a:ext cx="3278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Время –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ч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1571612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Расстояние – 180 км			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214546" y="2857496"/>
            <a:ext cx="3000396" cy="1128714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ч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5857884" y="2928934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036215" y="3857628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ч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2214554"/>
            <a:ext cx="5988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Выбери правильный ответ: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15338" y="6215082"/>
            <a:ext cx="685226" cy="500066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3929058" y="357166"/>
            <a:ext cx="4071956" cy="1238250"/>
            <a:chOff x="3929058" y="357166"/>
            <a:chExt cx="4071956" cy="1238250"/>
          </a:xfrm>
        </p:grpSpPr>
        <p:pic>
          <p:nvPicPr>
            <p:cNvPr id="11" name="Рисунок 10" descr="transporta-730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72264" y="357166"/>
              <a:ext cx="1428750" cy="1238250"/>
            </a:xfrm>
            <a:prstGeom prst="rect">
              <a:avLst/>
            </a:prstGeom>
          </p:spPr>
        </p:pic>
        <p:sp>
          <p:nvSpPr>
            <p:cNvPr id="12" name="Скругленный прямоугольник 11"/>
            <p:cNvSpPr/>
            <p:nvPr/>
          </p:nvSpPr>
          <p:spPr>
            <a:xfrm>
              <a:off x="3929058" y="1000108"/>
              <a:ext cx="914400" cy="5715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20"/>
                            </p:stCondLst>
                            <p:childTnLst>
                              <p:par>
                                <p:cTn id="10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20"/>
                            </p:stCondLst>
                            <p:childTnLst>
                              <p:par>
                                <p:cTn id="24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428604"/>
            <a:ext cx="5312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Скорость – ?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км в час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1000108"/>
            <a:ext cx="2585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Время – 4 ч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1571612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Расстояние – 320 км			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214546" y="2857496"/>
            <a:ext cx="3000396" cy="1128714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 км в час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071934" y="3786190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 км в час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929322" y="2857496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км в час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2214554"/>
            <a:ext cx="5988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Выбери правильный ответ: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15338" y="6215082"/>
            <a:ext cx="685226" cy="500066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4500562" y="388914"/>
            <a:ext cx="4286280" cy="682632"/>
            <a:chOff x="4500562" y="388914"/>
            <a:chExt cx="4286280" cy="682632"/>
          </a:xfrm>
        </p:grpSpPr>
        <p:pic>
          <p:nvPicPr>
            <p:cNvPr id="11" name="Рисунок 10" descr="transporta-875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58082" y="388914"/>
              <a:ext cx="1428760" cy="635004"/>
            </a:xfrm>
            <a:prstGeom prst="rect">
              <a:avLst/>
            </a:prstGeom>
          </p:spPr>
        </p:pic>
        <p:sp>
          <p:nvSpPr>
            <p:cNvPr id="12" name="Скругленный прямоугольник 11"/>
            <p:cNvSpPr/>
            <p:nvPr/>
          </p:nvSpPr>
          <p:spPr>
            <a:xfrm>
              <a:off x="4500562" y="500042"/>
              <a:ext cx="914400" cy="5715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80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40"/>
                            </p:stCondLst>
                            <p:childTnLst>
                              <p:par>
                                <p:cTn id="10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40"/>
                            </p:stCondLst>
                            <p:childTnLst>
                              <p:par>
                                <p:cTn id="24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428604"/>
            <a:ext cx="4966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Скорость – 60 км в час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1000108"/>
            <a:ext cx="2585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Время – 3 ч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1571612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Расстояние –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км	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214546" y="2857496"/>
            <a:ext cx="3000396" cy="1128714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 км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5786446" y="2857496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180 км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000496" y="3857628"/>
            <a:ext cx="3000396" cy="1057276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км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2214554"/>
            <a:ext cx="5988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Выбери правильный ответ: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358214" y="6143644"/>
            <a:ext cx="613788" cy="500066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714348" y="1571612"/>
            <a:ext cx="5286412" cy="657225"/>
            <a:chOff x="714348" y="1571612"/>
            <a:chExt cx="5286412" cy="657225"/>
          </a:xfrm>
        </p:grpSpPr>
        <p:pic>
          <p:nvPicPr>
            <p:cNvPr id="12" name="Рисунок 11" descr="transporta-712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4348" y="1571612"/>
              <a:ext cx="1209675" cy="657225"/>
            </a:xfrm>
            <a:prstGeom prst="rect">
              <a:avLst/>
            </a:prstGeom>
          </p:spPr>
        </p:pic>
        <p:sp>
          <p:nvSpPr>
            <p:cNvPr id="13" name="Скругленный прямоугольник 12"/>
            <p:cNvSpPr/>
            <p:nvPr/>
          </p:nvSpPr>
          <p:spPr>
            <a:xfrm>
              <a:off x="5000628" y="1571612"/>
              <a:ext cx="1000132" cy="5715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180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60"/>
                            </p:stCondLst>
                            <p:childTnLst>
                              <p:par>
                                <p:cTn id="10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60"/>
                            </p:stCondLst>
                            <p:childTnLst>
                              <p:par>
                                <p:cTn id="24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309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Решение задач на движение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30</cp:revision>
  <dcterms:created xsi:type="dcterms:W3CDTF">2012-08-29T02:06:53Z</dcterms:created>
  <dcterms:modified xsi:type="dcterms:W3CDTF">2012-08-29T13:07:18Z</dcterms:modified>
</cp:coreProperties>
</file>