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0" r:id="rId7"/>
    <p:sldId id="259" r:id="rId8"/>
    <p:sldId id="265" r:id="rId9"/>
    <p:sldId id="263" r:id="rId10"/>
    <p:sldId id="268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BF86-DEC6-4D80-90AC-D008DB5BFF0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8733-0ADA-4410-9A67-30139D214B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8424936" cy="168604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Палеозой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700808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cs typeface="Arabic Typesetting" pitchFamily="66" charset="-78"/>
              </a:rPr>
              <a:t>Ородовик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биолог\Крупная мшанка ордовикского пери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488832" cy="64778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Крупная мшанка ордовикского периода.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4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Трилобиты </a:t>
            </a:r>
            <a:r>
              <a:rPr lang="ru-RU" sz="2200" dirty="0"/>
              <a:t>достигают огромного разнообразия </a:t>
            </a:r>
            <a:r>
              <a:rPr lang="ru-RU" sz="2200" dirty="0" smtClean="0"/>
              <a:t>.В </a:t>
            </a:r>
            <a:r>
              <a:rPr lang="ru-RU" sz="2200" dirty="0" err="1"/>
              <a:t>ордовике</a:t>
            </a:r>
            <a:r>
              <a:rPr lang="ru-RU" sz="2200" dirty="0"/>
              <a:t> были трилобиты, ползающие по дну, зарывающиеся в ил, плавающие в толще воды. </a:t>
            </a:r>
            <a:r>
              <a:rPr lang="ru-RU" sz="2200" dirty="0" smtClean="0"/>
              <a:t>Часть </a:t>
            </a:r>
            <a:r>
              <a:rPr lang="ru-RU" sz="2200" dirty="0"/>
              <a:t>видов, по мнению палеонтологов, были хищными. </a:t>
            </a:r>
          </a:p>
        </p:txBody>
      </p:sp>
      <p:pic>
        <p:nvPicPr>
          <p:cNvPr id="12290" name="Picture 2" descr="C:\Users\User\Documents\биолог\Средний Ордовик. Крупный Paraceraurus - длина трилобита 15.5 см (включая шипы). Наиболее часто встречающийся трилобит этого рода. Особенностью именно этого образца является идеальная сохранность панциря (см. следующий 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8660"/>
            <a:ext cx="6768752" cy="50765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биолог\тр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80109" cy="51125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биолог\128772546860838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02055">
            <a:off x="1475656" y="764703"/>
            <a:ext cx="5715000" cy="53435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История.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240"/>
            <a:ext cx="8712968" cy="11247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err="1" smtClean="0"/>
              <a:t>Ордовик</a:t>
            </a:r>
            <a:r>
              <a:rPr lang="ru-RU" sz="2400" dirty="0" smtClean="0"/>
              <a:t> </a:t>
            </a:r>
            <a:r>
              <a:rPr lang="ru-RU" sz="2400" dirty="0"/>
              <a:t>- ордовикский период - начался около 488, а закончился 444 миллиона лет назад. Он продолжался 44 миллиона лет</a:t>
            </a:r>
            <a:r>
              <a:rPr lang="ru-RU" sz="2400" dirty="0" smtClean="0"/>
              <a:t>.</a:t>
            </a:r>
            <a:r>
              <a:rPr lang="ru-RU" sz="2400" dirty="0" smtClean="0"/>
              <a:t>. 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2" name="Picture 4" descr="C:\Users\User\Documents\биолог\о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46805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5933653"/>
            <a:ext cx="9324528" cy="924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700" dirty="0" smtClean="0"/>
              <a:t>Это был период расцвета трилобитов и головоногих моллюсков с прямой раковиной – </a:t>
            </a:r>
            <a:r>
              <a:rPr lang="ru-RU" sz="1700" dirty="0" err="1" smtClean="0"/>
              <a:t>эндоцерасов</a:t>
            </a:r>
            <a:r>
              <a:rPr lang="ru-RU" sz="1700" dirty="0" smtClean="0"/>
              <a:t> и </a:t>
            </a:r>
            <a:r>
              <a:rPr lang="ru-RU" sz="1700" dirty="0" err="1" smtClean="0"/>
              <a:t>ортоцерасов</a:t>
            </a:r>
            <a:r>
              <a:rPr lang="ru-RU" sz="1700" dirty="0" smtClean="0"/>
              <a:t>. </a:t>
            </a:r>
            <a:endParaRPr lang="ru-RU" sz="1700" dirty="0"/>
          </a:p>
        </p:txBody>
      </p:sp>
      <p:pic>
        <p:nvPicPr>
          <p:cNvPr id="1026" name="Picture 2" descr="C:\Users\User\Documents\биолог\ортоцер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65553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cuments\биолог\ортоцерас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973" y="188640"/>
            <a:ext cx="47130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cuments\биолог\эндоцер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5095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ocuments\биолог\Россия, Ленинградская область, Река Волх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1"/>
            <a:ext cx="3816424" cy="274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68344" y="551723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 Narrow" pitchFamily="34" charset="0"/>
              </a:rPr>
              <a:t>О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ртоцерас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17232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Эндоцерас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93296"/>
            <a:ext cx="8229600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Появились мечехвосты, на смену археоциатам пришли кораллы.</a:t>
            </a:r>
            <a:endParaRPr lang="ru-RU" sz="1800" dirty="0"/>
          </a:p>
        </p:txBody>
      </p:sp>
      <p:pic>
        <p:nvPicPr>
          <p:cNvPr id="8194" name="Picture 2" descr="C:\Users\User\Documents\биолог\мечехвос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9486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6277" y="0"/>
            <a:ext cx="268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Современный мечехвост.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Растительный мир.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836712"/>
            <a:ext cx="3059832" cy="6165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900" dirty="0" smtClean="0"/>
              <a:t>В </a:t>
            </a:r>
            <a:r>
              <a:rPr lang="ru-RU" sz="2900" dirty="0"/>
              <a:t>ордовикском </a:t>
            </a:r>
            <a:r>
              <a:rPr lang="ru-RU" sz="2900" dirty="0" smtClean="0"/>
              <a:t>периоде господствовали</a:t>
            </a:r>
            <a:r>
              <a:rPr lang="ru-RU" sz="2900" dirty="0"/>
              <a:t> бактерии. Продолжали развиваться сине-зелёные водоросли. Пышного развития достигают известковые зелёные и красные водоросли, обитавшие в тёплых морях на глубине до 50 м. О существовании </a:t>
            </a:r>
            <a:r>
              <a:rPr lang="ru-RU" sz="2900" dirty="0" smtClean="0"/>
              <a:t>наземной </a:t>
            </a:r>
            <a:r>
              <a:rPr lang="ru-RU" sz="2900" dirty="0"/>
              <a:t>растительности свидетельствуют остатки спор и редкие находки отпечатков стеблей, вероятно, принадлежавших сосудистым растениям.</a:t>
            </a:r>
          </a:p>
          <a:p>
            <a:endParaRPr lang="ru-RU" dirty="0"/>
          </a:p>
        </p:txBody>
      </p:sp>
      <p:pic>
        <p:nvPicPr>
          <p:cNvPr id="3074" name="Picture 2" descr="C:\Users\User\Documents\биолог\Отпечаток ископаемого семенного папорот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612068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79704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Отпечаток ископаемого семенного папоротника.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Животный мир.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5877272"/>
            <a:ext cx="9324528" cy="9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/>
              <a:t>       Позвоночные </a:t>
            </a:r>
            <a:r>
              <a:rPr lang="ru-RU" sz="1700" dirty="0"/>
              <a:t>пока немногочисленны, но уже имеется два класса бесчелюстных. </a:t>
            </a:r>
            <a:r>
              <a:rPr lang="ru-RU" sz="1700" dirty="0" smtClean="0"/>
              <a:t>Появляются </a:t>
            </a:r>
            <a:r>
              <a:rPr lang="ru-RU" sz="1700" dirty="0"/>
              <a:t>хорошо знакомые всем морские звезды и менее </a:t>
            </a:r>
            <a:r>
              <a:rPr lang="ru-RU" sz="1700" dirty="0" smtClean="0"/>
              <a:t>знакомые - морские </a:t>
            </a:r>
            <a:r>
              <a:rPr lang="ru-RU" sz="1700" dirty="0"/>
              <a:t>лилии. </a:t>
            </a:r>
            <a:r>
              <a:rPr lang="ru-RU" sz="1700" dirty="0" smtClean="0"/>
              <a:t>В </a:t>
            </a:r>
            <a:r>
              <a:rPr lang="ru-RU" sz="1700" dirty="0"/>
              <a:t>конце </a:t>
            </a:r>
            <a:r>
              <a:rPr lang="ru-RU" sz="1700" dirty="0" err="1"/>
              <a:t>ордовика</a:t>
            </a:r>
            <a:r>
              <a:rPr lang="ru-RU" sz="1700" dirty="0"/>
              <a:t> вымирают многие древние группы беспозвоночных.</a:t>
            </a:r>
          </a:p>
        </p:txBody>
      </p:sp>
      <p:pic>
        <p:nvPicPr>
          <p:cNvPr id="4098" name="Picture 2" descr="C:\Users\User\Documents\биолог\Ископаемая морская ли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2928" cy="53222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56176" y="260648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Ископаемая морская лилия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877272"/>
            <a:ext cx="9144000" cy="836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Хорошо чувствовали себя в морях брахиоподы, </a:t>
            </a:r>
            <a:r>
              <a:rPr lang="ru-RU" sz="2000" dirty="0" err="1" smtClean="0"/>
              <a:t>гастроподы</a:t>
            </a:r>
            <a:r>
              <a:rPr lang="ru-RU" sz="2000" dirty="0" smtClean="0"/>
              <a:t>, иглокожие.</a:t>
            </a:r>
            <a:endParaRPr lang="ru-RU" sz="2000" dirty="0"/>
          </a:p>
        </p:txBody>
      </p:sp>
      <p:pic>
        <p:nvPicPr>
          <p:cNvPr id="5122" name="Picture 2" descr="C:\Users\User\Documents\биолог\гастроп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5430" cy="560413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165303"/>
            <a:ext cx="8964488" cy="6926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Кроме того были распространены</a:t>
            </a:r>
            <a:r>
              <a:rPr lang="ru-RU" sz="2000" dirty="0"/>
              <a:t> </a:t>
            </a:r>
            <a:r>
              <a:rPr lang="ru-RU" sz="2000" dirty="0" smtClean="0"/>
              <a:t>ракоскорпионы,</a:t>
            </a:r>
            <a:r>
              <a:rPr lang="ru-RU" sz="2000" dirty="0"/>
              <a:t> мшанки, губки, </a:t>
            </a:r>
            <a:r>
              <a:rPr lang="ru-RU" sz="2000" dirty="0" smtClean="0"/>
              <a:t>граптолиты</a:t>
            </a:r>
            <a:r>
              <a:rPr lang="ru-RU" sz="2000" dirty="0"/>
              <a:t>.</a:t>
            </a:r>
          </a:p>
        </p:txBody>
      </p:sp>
      <p:pic>
        <p:nvPicPr>
          <p:cNvPr id="10243" name="Picture 3" descr="C:\Users\User\Documents\биолог\ракоскорпионыор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Ракоскорпион.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Палеозой</vt:lpstr>
      <vt:lpstr>История.</vt:lpstr>
      <vt:lpstr>Слайд 3</vt:lpstr>
      <vt:lpstr>Слайд 4</vt:lpstr>
      <vt:lpstr>Слайд 5</vt:lpstr>
      <vt:lpstr>Растительный мир.</vt:lpstr>
      <vt:lpstr>Животный мир.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Палеозой</dc:title>
  <dc:creator>User</dc:creator>
  <cp:lastModifiedBy>User</cp:lastModifiedBy>
  <cp:revision>13</cp:revision>
  <dcterms:created xsi:type="dcterms:W3CDTF">2013-01-21T06:03:19Z</dcterms:created>
  <dcterms:modified xsi:type="dcterms:W3CDTF">2013-01-21T08:06:07Z</dcterms:modified>
</cp:coreProperties>
</file>