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Урок </a:t>
            </a:r>
            <a:br>
              <a:rPr lang="ru-RU" dirty="0" smtClean="0"/>
            </a:br>
            <a:r>
              <a:rPr lang="ru-RU" dirty="0" smtClean="0"/>
              <a:t>русского языка </a:t>
            </a:r>
            <a:br>
              <a:rPr lang="ru-RU" dirty="0" smtClean="0"/>
            </a:br>
            <a:r>
              <a:rPr lang="ru-RU" dirty="0" smtClean="0"/>
              <a:t>в 10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</a:t>
            </a:r>
          </a:p>
          <a:p>
            <a:r>
              <a:rPr lang="ru-RU" dirty="0" smtClean="0"/>
              <a:t>Казанцева </a:t>
            </a:r>
          </a:p>
          <a:p>
            <a:r>
              <a:rPr lang="ru-RU" dirty="0" smtClean="0"/>
              <a:t>Наталия Викторовна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4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22501" cy="624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806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Спишите текст, вставляя пропущенные буквы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Студё</a:t>
            </a:r>
            <a:r>
              <a:rPr lang="ru-RU" dirty="0"/>
              <a:t>..</a:t>
            </a:r>
            <a:r>
              <a:rPr lang="ru-RU" dirty="0" err="1"/>
              <a:t>ый</a:t>
            </a:r>
            <a:r>
              <a:rPr lang="ru-RU" dirty="0"/>
              <a:t>, </a:t>
            </a:r>
            <a:r>
              <a:rPr lang="ru-RU" dirty="0" err="1"/>
              <a:t>ядрё</a:t>
            </a:r>
            <a:r>
              <a:rPr lang="ru-RU" dirty="0"/>
              <a:t>..</a:t>
            </a:r>
            <a:r>
              <a:rPr lang="ru-RU" dirty="0" err="1"/>
              <a:t>ый</a:t>
            </a:r>
            <a:r>
              <a:rPr lang="ru-RU" dirty="0"/>
              <a:t> воздух х..л..</a:t>
            </a:r>
            <a:r>
              <a:rPr lang="ru-RU" dirty="0" err="1"/>
              <a:t>дил</a:t>
            </a:r>
            <a:r>
              <a:rPr lang="ru-RU" dirty="0"/>
              <a:t> </a:t>
            </a:r>
            <a:r>
              <a:rPr lang="ru-RU" dirty="0" err="1"/>
              <a:t>гру</a:t>
            </a:r>
            <a:r>
              <a:rPr lang="ru-RU" dirty="0"/>
              <a:t>.. ь. Было </a:t>
            </a:r>
            <a:r>
              <a:rPr lang="ru-RU" dirty="0" err="1"/>
              <a:t>пр</a:t>
            </a:r>
            <a:r>
              <a:rPr lang="ru-RU" dirty="0"/>
              <a:t>..</a:t>
            </a:r>
            <a:r>
              <a:rPr lang="ru-RU" dirty="0" err="1"/>
              <a:t>ятно</a:t>
            </a:r>
            <a:r>
              <a:rPr lang="ru-RU" dirty="0"/>
              <a:t>  </a:t>
            </a:r>
            <a:r>
              <a:rPr lang="ru-RU" dirty="0" err="1"/>
              <a:t>бр</a:t>
            </a:r>
            <a:r>
              <a:rPr lang="ru-RU" dirty="0"/>
              <a:t>..</a:t>
            </a:r>
            <a:r>
              <a:rPr lang="ru-RU" dirty="0" err="1"/>
              <a:t>сти</a:t>
            </a:r>
            <a:r>
              <a:rPr lang="ru-RU" dirty="0"/>
              <a:t> по лесной д..р..</a:t>
            </a:r>
            <a:r>
              <a:rPr lang="ru-RU" dirty="0" err="1"/>
              <a:t>жке</a:t>
            </a:r>
            <a:r>
              <a:rPr lang="ru-RU" dirty="0"/>
              <a:t>,  </a:t>
            </a:r>
            <a:r>
              <a:rPr lang="ru-RU" dirty="0" err="1"/>
              <a:t>усыпа</a:t>
            </a:r>
            <a:r>
              <a:rPr lang="ru-RU" dirty="0"/>
              <a:t>...багря..</a:t>
            </a:r>
            <a:r>
              <a:rPr lang="ru-RU" dirty="0" err="1"/>
              <a:t>ыми</a:t>
            </a:r>
            <a:r>
              <a:rPr lang="ru-RU" dirty="0"/>
              <a:t> листьями. Вдоль д..р..</a:t>
            </a:r>
            <a:r>
              <a:rPr lang="ru-RU" dirty="0" err="1"/>
              <a:t>жки</a:t>
            </a:r>
            <a:r>
              <a:rPr lang="ru-RU" dirty="0"/>
              <a:t>  </a:t>
            </a:r>
            <a:r>
              <a:rPr lang="ru-RU" dirty="0" err="1"/>
              <a:t>распол</a:t>
            </a:r>
            <a:r>
              <a:rPr lang="ru-RU" dirty="0"/>
              <a:t>..</a:t>
            </a:r>
            <a:r>
              <a:rPr lang="ru-RU" dirty="0" err="1"/>
              <a:t>гались</a:t>
            </a:r>
            <a:r>
              <a:rPr lang="ru-RU" dirty="0"/>
              <a:t> </a:t>
            </a:r>
            <a:r>
              <a:rPr lang="ru-RU" dirty="0" err="1"/>
              <a:t>дикови</a:t>
            </a:r>
            <a:r>
              <a:rPr lang="ru-RU" dirty="0"/>
              <a:t>..</a:t>
            </a:r>
            <a:r>
              <a:rPr lang="ru-RU" dirty="0" err="1"/>
              <a:t>ые</a:t>
            </a:r>
            <a:r>
              <a:rPr lang="ru-RU" dirty="0"/>
              <a:t> деревья </a:t>
            </a:r>
            <a:r>
              <a:rPr lang="ru-RU" dirty="0" err="1"/>
              <a:t>невида</a:t>
            </a:r>
            <a:r>
              <a:rPr lang="ru-RU" dirty="0"/>
              <a:t>..ой красоты. </a:t>
            </a:r>
            <a:r>
              <a:rPr lang="ru-RU" dirty="0" err="1"/>
              <a:t>Неожида</a:t>
            </a:r>
            <a:r>
              <a:rPr lang="ru-RU" dirty="0"/>
              <a:t>..</a:t>
            </a:r>
            <a:r>
              <a:rPr lang="ru-RU" dirty="0" err="1"/>
              <a:t>ый</a:t>
            </a:r>
            <a:r>
              <a:rPr lang="ru-RU" dirty="0"/>
              <a:t> звук </a:t>
            </a:r>
            <a:r>
              <a:rPr lang="ru-RU" dirty="0" err="1"/>
              <a:t>пр..влёк</a:t>
            </a:r>
            <a:r>
              <a:rPr lang="ru-RU" dirty="0"/>
              <a:t>    </a:t>
            </a:r>
            <a:r>
              <a:rPr lang="ru-RU" dirty="0" err="1"/>
              <a:t>вн</a:t>
            </a:r>
            <a:r>
              <a:rPr lang="ru-RU" dirty="0"/>
              <a:t>..мание. Это какая-то птица, как </a:t>
            </a:r>
            <a:r>
              <a:rPr lang="ru-RU" dirty="0" err="1"/>
              <a:t>непроше</a:t>
            </a:r>
            <a:r>
              <a:rPr lang="ru-RU" dirty="0"/>
              <a:t>..</a:t>
            </a:r>
            <a:r>
              <a:rPr lang="ru-RU" dirty="0" err="1"/>
              <a:t>ый</a:t>
            </a:r>
            <a:r>
              <a:rPr lang="ru-RU" dirty="0"/>
              <a:t> гость, опустилась на </a:t>
            </a:r>
            <a:r>
              <a:rPr lang="ru-RU" dirty="0" err="1"/>
              <a:t>полуотломле</a:t>
            </a:r>
            <a:r>
              <a:rPr lang="ru-RU" dirty="0"/>
              <a:t>..</a:t>
            </a:r>
            <a:r>
              <a:rPr lang="ru-RU" dirty="0" err="1"/>
              <a:t>ую</a:t>
            </a:r>
            <a:r>
              <a:rPr lang="ru-RU" dirty="0"/>
              <a:t> ветку. С отчая..</a:t>
            </a:r>
            <a:r>
              <a:rPr lang="ru-RU" dirty="0" err="1"/>
              <a:t>ым</a:t>
            </a:r>
            <a:r>
              <a:rPr lang="ru-RU" dirty="0"/>
              <a:t> </a:t>
            </a:r>
            <a:r>
              <a:rPr lang="ru-RU" dirty="0" smtClean="0"/>
              <a:t>криком она </a:t>
            </a:r>
            <a:r>
              <a:rPr lang="ru-RU" dirty="0"/>
              <a:t>закачалась на ней, </a:t>
            </a:r>
            <a:r>
              <a:rPr lang="ru-RU" dirty="0" err="1"/>
              <a:t>ощ</a:t>
            </a:r>
            <a:r>
              <a:rPr lang="ru-RU" dirty="0"/>
              <a:t>..</a:t>
            </a:r>
            <a:r>
              <a:rPr lang="ru-RU" dirty="0" err="1"/>
              <a:t>тив</a:t>
            </a:r>
            <a:r>
              <a:rPr lang="ru-RU" dirty="0"/>
              <a:t> </a:t>
            </a:r>
            <a:r>
              <a:rPr lang="ru-RU" dirty="0" err="1"/>
              <a:t>беше</a:t>
            </a:r>
            <a:r>
              <a:rPr lang="ru-RU" dirty="0"/>
              <a:t>..</a:t>
            </a:r>
            <a:r>
              <a:rPr lang="ru-RU" dirty="0" err="1"/>
              <a:t>ый</a:t>
            </a:r>
            <a:r>
              <a:rPr lang="ru-RU" dirty="0"/>
              <a:t> порыв ветра.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62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 себя!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4        2) 3       3)4        4) 3         5) 1</a:t>
            </a:r>
          </a:p>
          <a:p>
            <a:r>
              <a:rPr lang="ru-RU" dirty="0" smtClean="0"/>
              <a:t>6) 4        7)2        8) 1       9) 4         10) 4</a:t>
            </a:r>
          </a:p>
          <a:p>
            <a:r>
              <a:rPr lang="ru-RU" dirty="0" smtClean="0"/>
              <a:t>                              Какой смайлик у вас?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69138"/>
            <a:ext cx="3024336" cy="284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72731"/>
            <a:ext cx="2697088" cy="269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664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518457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 </a:t>
            </a:r>
            <a:r>
              <a:rPr lang="ru-RU" dirty="0"/>
              <a:t>Составить небольшой текст, используя </a:t>
            </a:r>
            <a:r>
              <a:rPr lang="ru-RU" dirty="0" smtClean="0"/>
              <a:t>исключения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Пособие </a:t>
            </a:r>
            <a:r>
              <a:rPr lang="ru-RU" dirty="0" err="1" smtClean="0"/>
              <a:t>Н.А.Сениной</a:t>
            </a:r>
            <a:r>
              <a:rPr lang="ru-RU" dirty="0" smtClean="0"/>
              <a:t> </a:t>
            </a:r>
            <a:r>
              <a:rPr lang="ru-RU" dirty="0"/>
              <a:t>№  </a:t>
            </a:r>
            <a:r>
              <a:rPr lang="ru-RU" dirty="0" smtClean="0"/>
              <a:t>173, 173, 178 стр.165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324565"/>
              </p:ext>
            </p:extLst>
          </p:nvPr>
        </p:nvGraphicFramePr>
        <p:xfrm>
          <a:off x="1391105" y="2204864"/>
          <a:ext cx="6077585" cy="3312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5270"/>
                <a:gridCol w="3042315"/>
              </a:tblGrid>
              <a:tr h="367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Юный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Стеклянный, оловянный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Ветреный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Деревянный, считанный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Румяный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Читанный, желанный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Свиной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Нежданный, негаданный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Раненый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Невиданный, неслыханный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Смышлёный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Отчаянный. нечаянный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Посажёный (отец)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медленный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Названый (брат)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92238" y="2963461"/>
            <a:ext cx="184731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15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20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5936" y="1027664"/>
            <a:ext cx="407229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Спасибо за урок!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3928" y="2323652"/>
            <a:ext cx="3896881" cy="3508977"/>
          </a:xfrm>
        </p:spPr>
        <p:txBody>
          <a:bodyPr/>
          <a:lstStyle/>
          <a:p>
            <a:r>
              <a:rPr lang="ru-RU" sz="6000" dirty="0" smtClean="0"/>
              <a:t>Желаю всем успеха!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99979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тестовое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</a:t>
            </a:r>
            <a:r>
              <a:rPr lang="ru-RU" b="1" dirty="0"/>
              <a:t>В каком варианте ответа правильно указаны все цифры,  на месте которых пишется одна буква Н?</a:t>
            </a:r>
          </a:p>
          <a:p>
            <a:r>
              <a:rPr lang="ru-RU" i="1" dirty="0"/>
              <a:t>Любимыми блюдами Петра </a:t>
            </a:r>
            <a:r>
              <a:rPr lang="en-US" i="1" dirty="0"/>
              <a:t>I</a:t>
            </a:r>
            <a:r>
              <a:rPr lang="ru-RU" i="1" dirty="0"/>
              <a:t> были жаре(1)</a:t>
            </a:r>
            <a:r>
              <a:rPr lang="ru-RU" i="1" dirty="0" err="1"/>
              <a:t>ое</a:t>
            </a:r>
            <a:r>
              <a:rPr lang="ru-RU" i="1" dirty="0"/>
              <a:t> мясо с овощами, </a:t>
            </a:r>
            <a:r>
              <a:rPr lang="ru-RU" i="1" dirty="0" err="1"/>
              <a:t>запечё</a:t>
            </a:r>
            <a:r>
              <a:rPr lang="ru-RU" i="1" dirty="0"/>
              <a:t>(2)</a:t>
            </a:r>
            <a:r>
              <a:rPr lang="ru-RU" i="1" dirty="0" err="1"/>
              <a:t>ая</a:t>
            </a:r>
            <a:r>
              <a:rPr lang="ru-RU" i="1" dirty="0"/>
              <a:t> рыба, толстые колбасы, </a:t>
            </a:r>
            <a:r>
              <a:rPr lang="ru-RU" i="1" dirty="0" err="1"/>
              <a:t>копчё</a:t>
            </a:r>
            <a:r>
              <a:rPr lang="ru-RU" i="1" dirty="0"/>
              <a:t>(3)</a:t>
            </a:r>
            <a:r>
              <a:rPr lang="ru-RU" i="1" dirty="0" err="1"/>
              <a:t>ый</a:t>
            </a:r>
            <a:r>
              <a:rPr lang="ru-RU" i="1" dirty="0"/>
              <a:t> окорок и </a:t>
            </a:r>
            <a:r>
              <a:rPr lang="ru-RU" i="1" dirty="0" err="1"/>
              <a:t>маринова</a:t>
            </a:r>
            <a:r>
              <a:rPr lang="ru-RU" i="1" dirty="0"/>
              <a:t>(4)</a:t>
            </a:r>
            <a:r>
              <a:rPr lang="ru-RU" i="1" dirty="0" err="1"/>
              <a:t>ые</a:t>
            </a:r>
            <a:r>
              <a:rPr lang="ru-RU" i="1" dirty="0"/>
              <a:t> грибы.</a:t>
            </a:r>
          </a:p>
          <a:p>
            <a:pPr marL="68580" lvl="0" indent="0">
              <a:buNone/>
            </a:pPr>
            <a:r>
              <a:rPr lang="ru-RU" dirty="0" smtClean="0"/>
              <a:t>    1)1          </a:t>
            </a:r>
            <a:r>
              <a:rPr lang="ru-RU" dirty="0"/>
              <a:t>2) 1, 2           3) 3              4) 1, 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68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rmAutofit/>
          </a:bodyPr>
          <a:lstStyle/>
          <a:p>
            <a:r>
              <a:rPr lang="ru-RU" dirty="0"/>
              <a:t>Решите тестовое 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  </a:t>
            </a:r>
            <a:r>
              <a:rPr lang="ru-RU" b="1" dirty="0"/>
              <a:t>В каком варианте ответа правильно указаны все цифры,  на месте которых пишется одна буква Н?</a:t>
            </a:r>
          </a:p>
          <a:p>
            <a:r>
              <a:rPr lang="ru-RU" i="1" dirty="0"/>
              <a:t>На хозяине была </a:t>
            </a:r>
            <a:r>
              <a:rPr lang="ru-RU" i="1" dirty="0" err="1"/>
              <a:t>тка</a:t>
            </a:r>
            <a:r>
              <a:rPr lang="ru-RU" i="1" dirty="0"/>
              <a:t>(1)</a:t>
            </a:r>
            <a:r>
              <a:rPr lang="ru-RU" i="1" dirty="0" err="1"/>
              <a:t>ая</a:t>
            </a:r>
            <a:r>
              <a:rPr lang="ru-RU" i="1" dirty="0"/>
              <a:t> рубаха, </a:t>
            </a:r>
            <a:r>
              <a:rPr lang="ru-RU" i="1" dirty="0" err="1"/>
              <a:t>подпояса</a:t>
            </a:r>
            <a:r>
              <a:rPr lang="ru-RU" i="1" dirty="0"/>
              <a:t>(2)</a:t>
            </a:r>
            <a:r>
              <a:rPr lang="ru-RU" i="1" dirty="0" err="1"/>
              <a:t>ая</a:t>
            </a:r>
            <a:r>
              <a:rPr lang="ru-RU" i="1" dirty="0"/>
              <a:t> кожа(3)</a:t>
            </a:r>
            <a:r>
              <a:rPr lang="ru-RU" i="1" dirty="0" err="1"/>
              <a:t>ым</a:t>
            </a:r>
            <a:r>
              <a:rPr lang="ru-RU" i="1" dirty="0"/>
              <a:t> ремнем, и давно не глаже(4)</a:t>
            </a:r>
            <a:r>
              <a:rPr lang="ru-RU" i="1" dirty="0" err="1"/>
              <a:t>ые</a:t>
            </a:r>
            <a:r>
              <a:rPr lang="ru-RU" i="1" dirty="0"/>
              <a:t> штаны.</a:t>
            </a:r>
          </a:p>
          <a:p>
            <a:pPr marL="68580" lvl="0" indent="0">
              <a:buNone/>
            </a:pPr>
            <a:r>
              <a:rPr lang="ru-RU" dirty="0" smtClean="0"/>
              <a:t>  1) 1</a:t>
            </a:r>
            <a:r>
              <a:rPr lang="ru-RU" dirty="0"/>
              <a:t>, 3       2) 3, 4         3) 2, 4          4) 2, 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98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Решите тестовое 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3. В </a:t>
            </a:r>
            <a:r>
              <a:rPr lang="ru-RU" b="1" dirty="0"/>
              <a:t>каком варианте ответа правильно указаны все цифры,  на месте которых пишется НН?</a:t>
            </a:r>
          </a:p>
          <a:p>
            <a:r>
              <a:rPr lang="ru-RU" i="1" dirty="0"/>
              <a:t>Моще(1)</a:t>
            </a:r>
            <a:r>
              <a:rPr lang="ru-RU" i="1" dirty="0" err="1"/>
              <a:t>ая</a:t>
            </a:r>
            <a:r>
              <a:rPr lang="ru-RU" i="1" dirty="0"/>
              <a:t> мрамором гости(2)</a:t>
            </a:r>
            <a:r>
              <a:rPr lang="ru-RU" i="1" dirty="0" err="1"/>
              <a:t>ая</a:t>
            </a:r>
            <a:r>
              <a:rPr lang="ru-RU" i="1" dirty="0"/>
              <a:t> комната виллы украшена </a:t>
            </a:r>
            <a:r>
              <a:rPr lang="ru-RU" i="1" dirty="0" err="1"/>
              <a:t>золочё</a:t>
            </a:r>
            <a:r>
              <a:rPr lang="ru-RU" i="1" dirty="0"/>
              <a:t>(3)ой мебелью, </a:t>
            </a:r>
            <a:r>
              <a:rPr lang="ru-RU" i="1" dirty="0" err="1"/>
              <a:t>созда</a:t>
            </a:r>
            <a:r>
              <a:rPr lang="ru-RU" i="1" dirty="0"/>
              <a:t>(4)ой лучшими мастерами Италии.</a:t>
            </a:r>
          </a:p>
          <a:p>
            <a:pPr marL="68580" lvl="0" indent="0">
              <a:buNone/>
            </a:pPr>
            <a:r>
              <a:rPr lang="ru-RU" dirty="0" smtClean="0"/>
              <a:t>    1)1</a:t>
            </a:r>
            <a:r>
              <a:rPr lang="ru-RU" dirty="0"/>
              <a:t>, 2, 4      2) 2, 3       3) 1, 4      4) 2, 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48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1- 4),  2 – 1),   3 – 3)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6864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Какова тема нашего урока?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/>
              <a:t>Трудные случаи написания Н – НН в полных формах прилагательных и причастий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86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цели вы ставите перед собой сегодня на уроке?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68580" indent="0">
              <a:buNone/>
            </a:pPr>
            <a:endParaRPr lang="ru-RU" sz="9600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52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Как определить, Н или НН нужно писать в суффиксах полных прилагательных и причастий?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53650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/>
              <a:t>Определить, от чего образовано слово</a:t>
            </a:r>
          </a:p>
          <a:p>
            <a:r>
              <a:rPr lang="en-US" dirty="0"/>
              <a:t>                                                                                                                    </a:t>
            </a:r>
            <a:endParaRPr lang="ru-RU" dirty="0"/>
          </a:p>
          <a:p>
            <a:r>
              <a:rPr lang="ru-RU" dirty="0"/>
              <a:t>Существительное                               _____________________</a:t>
            </a:r>
          </a:p>
          <a:p>
            <a:r>
              <a:rPr lang="ru-RU" dirty="0"/>
              <a:t>                 </a:t>
            </a:r>
          </a:p>
          <a:p>
            <a:r>
              <a:rPr lang="ru-RU" dirty="0"/>
              <a:t>2.Выделить производящую               2. Есть ли суффиксы –</a:t>
            </a:r>
            <a:r>
              <a:rPr lang="ru-RU" dirty="0" err="1"/>
              <a:t>ова</a:t>
            </a:r>
            <a:r>
              <a:rPr lang="ru-RU" dirty="0"/>
              <a:t>-, -</a:t>
            </a:r>
            <a:r>
              <a:rPr lang="ru-RU" dirty="0" err="1"/>
              <a:t>ева</a:t>
            </a:r>
            <a:r>
              <a:rPr lang="ru-RU" dirty="0"/>
              <a:t>-?</a:t>
            </a:r>
          </a:p>
          <a:p>
            <a:r>
              <a:rPr lang="ru-RU" dirty="0"/>
              <a:t>основу и суффикс                                                                                 </a:t>
            </a:r>
          </a:p>
          <a:p>
            <a:r>
              <a:rPr lang="ru-RU" dirty="0"/>
              <a:t>                                                                  да                                    нет</a:t>
            </a:r>
          </a:p>
          <a:p>
            <a:r>
              <a:rPr lang="ru-RU" dirty="0"/>
              <a:t>основа на –н        основа не на –н                                                              </a:t>
            </a:r>
          </a:p>
          <a:p>
            <a:r>
              <a:rPr lang="ru-RU" dirty="0"/>
              <a:t> + суффикс Н                                     ________                3. Определить вид</a:t>
            </a:r>
          </a:p>
          <a:p>
            <a:r>
              <a:rPr lang="ru-RU" dirty="0"/>
              <a:t>                            3. См суффикс                                                                         </a:t>
            </a:r>
          </a:p>
          <a:p>
            <a:r>
              <a:rPr lang="ru-RU" dirty="0"/>
              <a:t>__________                                                           совершенный       ___________</a:t>
            </a:r>
          </a:p>
          <a:p>
            <a:r>
              <a:rPr lang="ru-RU" dirty="0"/>
              <a:t>                         _______        _______                                                                  </a:t>
            </a:r>
          </a:p>
          <a:p>
            <a:r>
              <a:rPr lang="ru-RU" dirty="0"/>
              <a:t>                         _______        _______                          _____     есть ли зависимые</a:t>
            </a:r>
          </a:p>
          <a:p>
            <a:r>
              <a:rPr lang="ru-RU" dirty="0"/>
              <a:t>                                                                                                                    слова?</a:t>
            </a:r>
          </a:p>
          <a:p>
            <a:r>
              <a:rPr lang="ru-RU" dirty="0"/>
              <a:t>                            </a:t>
            </a:r>
            <a:r>
              <a:rPr lang="ru-RU" dirty="0" smtClean="0"/>
              <a:t>Н                   НН                                                </a:t>
            </a:r>
            <a:r>
              <a:rPr lang="ru-RU" dirty="0"/>
              <a:t>да                      нет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                                                                                                  _____           </a:t>
            </a:r>
            <a:r>
              <a:rPr lang="ru-RU" dirty="0" smtClean="0"/>
              <a:t>       _____</a:t>
            </a:r>
            <a:endParaRPr lang="ru-RU" dirty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411760" y="206084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27984" y="2060848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195736" y="242088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220072" y="2528900"/>
            <a:ext cx="72008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979712" y="30689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059832" y="3068960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72000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516216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979712" y="364502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2915816" y="3789040"/>
            <a:ext cx="25202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635896" y="3789040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572000" y="328498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588224" y="3202935"/>
            <a:ext cx="0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508104" y="40050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6948264" y="40050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6012160" y="3645024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6876256" y="3645024"/>
            <a:ext cx="7200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2771800" y="44371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3779912" y="4437112"/>
            <a:ext cx="7200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6372200" y="4545124"/>
            <a:ext cx="216024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7236296" y="4599130"/>
            <a:ext cx="216024" cy="54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6156176" y="479715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7596336" y="479715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9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Проверьте!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824536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2500" dirty="0"/>
              <a:t>Определить, от чего образовано слово</a:t>
            </a:r>
          </a:p>
          <a:p>
            <a:r>
              <a:rPr lang="en-US" sz="2500" dirty="0"/>
              <a:t>                                                                                                                    </a:t>
            </a:r>
            <a:endParaRPr lang="ru-RU" sz="2500" dirty="0"/>
          </a:p>
          <a:p>
            <a:r>
              <a:rPr lang="ru-RU" sz="2500" dirty="0"/>
              <a:t>Существительное                              </a:t>
            </a:r>
            <a:r>
              <a:rPr lang="ru-RU" sz="2500" dirty="0" smtClean="0"/>
              <a:t>Глагол</a:t>
            </a:r>
          </a:p>
          <a:p>
            <a:r>
              <a:rPr lang="ru-RU" sz="2500" dirty="0" smtClean="0"/>
              <a:t>               </a:t>
            </a:r>
            <a:endParaRPr lang="ru-RU" sz="2500" dirty="0"/>
          </a:p>
          <a:p>
            <a:r>
              <a:rPr lang="ru-RU" sz="2500" dirty="0"/>
              <a:t>2.Выделить производящую               2. Есть ли суффиксы –</a:t>
            </a:r>
            <a:r>
              <a:rPr lang="ru-RU" sz="2500" dirty="0" err="1"/>
              <a:t>ова</a:t>
            </a:r>
            <a:r>
              <a:rPr lang="ru-RU" sz="2500" dirty="0"/>
              <a:t>-, -</a:t>
            </a:r>
            <a:r>
              <a:rPr lang="ru-RU" sz="2500" dirty="0" err="1"/>
              <a:t>ева</a:t>
            </a:r>
            <a:r>
              <a:rPr lang="ru-RU" sz="2500" dirty="0"/>
              <a:t>-?</a:t>
            </a:r>
          </a:p>
          <a:p>
            <a:r>
              <a:rPr lang="ru-RU" sz="2500" dirty="0"/>
              <a:t>основу и суффикс                                                                                 </a:t>
            </a:r>
          </a:p>
          <a:p>
            <a:r>
              <a:rPr lang="ru-RU" sz="2500" dirty="0"/>
              <a:t>                                                                 </a:t>
            </a:r>
            <a:r>
              <a:rPr lang="ru-RU" sz="2500" dirty="0" smtClean="0"/>
              <a:t>   да                                    </a:t>
            </a:r>
            <a:r>
              <a:rPr lang="ru-RU" sz="2500" dirty="0"/>
              <a:t>нет</a:t>
            </a:r>
          </a:p>
          <a:p>
            <a:r>
              <a:rPr lang="ru-RU" sz="2500" dirty="0"/>
              <a:t>основа на –н        основа не на –н                                                              </a:t>
            </a:r>
          </a:p>
          <a:p>
            <a:r>
              <a:rPr lang="ru-RU" sz="2500" dirty="0"/>
              <a:t> + суффикс Н                                     </a:t>
            </a:r>
            <a:r>
              <a:rPr lang="ru-RU" sz="2500" dirty="0"/>
              <a:t> </a:t>
            </a:r>
            <a:r>
              <a:rPr lang="ru-RU" sz="2500" dirty="0" smtClean="0"/>
              <a:t>    НН            3</a:t>
            </a:r>
            <a:r>
              <a:rPr lang="ru-RU" sz="2500" dirty="0"/>
              <a:t>. Определить вид</a:t>
            </a:r>
          </a:p>
          <a:p>
            <a:r>
              <a:rPr lang="ru-RU" sz="2500" dirty="0"/>
              <a:t>                            3. См суффикс                                                                      </a:t>
            </a:r>
            <a:r>
              <a:rPr lang="ru-RU" sz="2500" dirty="0" smtClean="0"/>
              <a:t>   </a:t>
            </a:r>
          </a:p>
          <a:p>
            <a:pPr marL="68580" indent="0">
              <a:buNone/>
            </a:pPr>
            <a:r>
              <a:rPr lang="ru-RU" sz="2500" dirty="0" smtClean="0"/>
              <a:t>               НН                                                 совершенный       несовершенный</a:t>
            </a:r>
          </a:p>
          <a:p>
            <a:r>
              <a:rPr lang="ru-RU" sz="2500" dirty="0" smtClean="0"/>
              <a:t>                        -ин-, -ан-       -</a:t>
            </a:r>
            <a:r>
              <a:rPr lang="ru-RU" sz="2500" dirty="0" err="1" smtClean="0"/>
              <a:t>онн</a:t>
            </a:r>
            <a:r>
              <a:rPr lang="ru-RU" sz="2500" dirty="0" smtClean="0"/>
              <a:t>-                                                                 </a:t>
            </a:r>
            <a:endParaRPr lang="ru-RU" sz="2500" dirty="0"/>
          </a:p>
          <a:p>
            <a:r>
              <a:rPr lang="ru-RU" sz="2500" dirty="0"/>
              <a:t>                         </a:t>
            </a:r>
            <a:r>
              <a:rPr lang="ru-RU" sz="2500" dirty="0"/>
              <a:t> </a:t>
            </a:r>
            <a:r>
              <a:rPr lang="ru-RU" sz="2500" dirty="0" smtClean="0"/>
              <a:t>   -</a:t>
            </a:r>
            <a:r>
              <a:rPr lang="ru-RU" sz="2500" dirty="0" err="1" smtClean="0"/>
              <a:t>ян</a:t>
            </a:r>
            <a:r>
              <a:rPr lang="ru-RU" sz="2500" dirty="0" smtClean="0"/>
              <a:t>-            -</a:t>
            </a:r>
            <a:r>
              <a:rPr lang="ru-RU" sz="2500" dirty="0" err="1" smtClean="0"/>
              <a:t>енн</a:t>
            </a:r>
            <a:r>
              <a:rPr lang="ru-RU" sz="2500" dirty="0" smtClean="0"/>
              <a:t>-                       Н          </a:t>
            </a:r>
            <a:r>
              <a:rPr lang="ru-RU" sz="2500" dirty="0"/>
              <a:t>есть ли зависимые</a:t>
            </a:r>
          </a:p>
          <a:p>
            <a:r>
              <a:rPr lang="ru-RU" sz="2500" dirty="0"/>
              <a:t>                                                                                     </a:t>
            </a:r>
            <a:r>
              <a:rPr lang="ru-RU" sz="2500" dirty="0" smtClean="0"/>
              <a:t>                      </a:t>
            </a:r>
            <a:r>
              <a:rPr lang="ru-RU" sz="2500" dirty="0"/>
              <a:t>слова?</a:t>
            </a:r>
          </a:p>
          <a:p>
            <a:r>
              <a:rPr lang="ru-RU" sz="2500" dirty="0"/>
              <a:t>                         </a:t>
            </a:r>
            <a:r>
              <a:rPr lang="ru-RU" sz="2500" dirty="0" smtClean="0"/>
              <a:t>      Н                НН                                      </a:t>
            </a:r>
            <a:r>
              <a:rPr lang="ru-RU" sz="2500" dirty="0"/>
              <a:t>да                      нет</a:t>
            </a:r>
          </a:p>
          <a:p>
            <a:r>
              <a:rPr lang="ru-RU" sz="2500" dirty="0"/>
              <a:t> </a:t>
            </a:r>
          </a:p>
          <a:p>
            <a:r>
              <a:rPr lang="ru-RU" sz="2500" dirty="0"/>
              <a:t>                                                                                       </a:t>
            </a:r>
            <a:r>
              <a:rPr lang="ru-RU" sz="2500" dirty="0" smtClean="0"/>
              <a:t>     НН                       Н</a:t>
            </a:r>
            <a:endParaRPr lang="ru-RU" sz="2500" dirty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339752" y="1700808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11960" y="1700808"/>
            <a:ext cx="50405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339752" y="21328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932040" y="21328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1907704" y="2780928"/>
            <a:ext cx="7200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275856" y="2780928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932040" y="256490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660232" y="2564904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051720" y="3429000"/>
            <a:ext cx="7200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563888" y="32129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932040" y="299695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948264" y="299695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3059832" y="3645024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779912" y="3645024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5436096" y="3429000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228184" y="3429000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436096" y="37890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948264" y="37890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6300192" y="4437112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7308304" y="4437112"/>
            <a:ext cx="21602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6084168" y="472514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7416316" y="465313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3059832" y="42930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3995936" y="4293096"/>
            <a:ext cx="0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76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</TotalTime>
  <Words>595</Words>
  <Application>Microsoft Office PowerPoint</Application>
  <PresentationFormat>Экран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Остин</vt:lpstr>
      <vt:lpstr>Урок  русского языка  в 10 классе</vt:lpstr>
      <vt:lpstr>Решите тестовое задание</vt:lpstr>
      <vt:lpstr>Решите тестовое задание</vt:lpstr>
      <vt:lpstr>Решите тестовое задание</vt:lpstr>
      <vt:lpstr>Проверьте себя</vt:lpstr>
      <vt:lpstr>Какова тема нашего урока?</vt:lpstr>
      <vt:lpstr>Какие цели вы ставите перед собой сегодня на уроке?</vt:lpstr>
      <vt:lpstr>Как определить, Н или НН нужно писать в суффиксах полных прилагательных и причастий? </vt:lpstr>
      <vt:lpstr>Проверьте!</vt:lpstr>
      <vt:lpstr>Презентация PowerPoint</vt:lpstr>
      <vt:lpstr>Спишите текст, вставляя пропущенные буквы</vt:lpstr>
      <vt:lpstr>Проверьте себя!</vt:lpstr>
      <vt:lpstr>Домашнее задание</vt:lpstr>
      <vt:lpstr>Спасибо за урок!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русского языка  в 10 классе</dc:title>
  <dc:creator>Юля</dc:creator>
  <cp:lastModifiedBy>Юля</cp:lastModifiedBy>
  <cp:revision>5</cp:revision>
  <dcterms:created xsi:type="dcterms:W3CDTF">2012-12-15T11:21:22Z</dcterms:created>
  <dcterms:modified xsi:type="dcterms:W3CDTF">2012-12-15T12:13:08Z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251532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