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7" autoAdjust="0"/>
    <p:restoredTop sz="94660"/>
  </p:normalViewPr>
  <p:slideViewPr>
    <p:cSldViewPr>
      <p:cViewPr varScale="1">
        <p:scale>
          <a:sx n="87" d="100"/>
          <a:sy n="87" d="100"/>
        </p:scale>
        <p:origin x="-13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615-FF7B-4754-9C61-D28F2449DE06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D2F5-E103-4A81-A4FC-A71C985D04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615-FF7B-4754-9C61-D28F2449DE06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D2F5-E103-4A81-A4FC-A71C985D04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615-FF7B-4754-9C61-D28F2449DE06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D2F5-E103-4A81-A4FC-A71C985D04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615-FF7B-4754-9C61-D28F2449DE06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D2F5-E103-4A81-A4FC-A71C985D04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615-FF7B-4754-9C61-D28F2449DE06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D2F5-E103-4A81-A4FC-A71C985D04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615-FF7B-4754-9C61-D28F2449DE06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D2F5-E103-4A81-A4FC-A71C985D04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615-FF7B-4754-9C61-D28F2449DE06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D2F5-E103-4A81-A4FC-A71C985D04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615-FF7B-4754-9C61-D28F2449DE06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D2F5-E103-4A81-A4FC-A71C985D04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615-FF7B-4754-9C61-D28F2449DE06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D2F5-E103-4A81-A4FC-A71C985D043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615-FF7B-4754-9C61-D28F2449DE06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D2F5-E103-4A81-A4FC-A71C985D04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8615-FF7B-4754-9C61-D28F2449DE06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07D2F5-E103-4A81-A4FC-A71C985D04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D07D2F5-E103-4A81-A4FC-A71C985D043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25E8615-FF7B-4754-9C61-D28F2449DE06}" type="datetimeFigureOut">
              <a:rPr lang="ru-RU" smtClean="0"/>
              <a:t>20.11.2015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Impact" pitchFamily="34" charset="0"/>
              </a:rPr>
              <a:t>Великое Чилийское землетрясение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300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Impact" pitchFamily="34" charset="0"/>
              </a:rPr>
              <a:t>Великое Чилийское землетрясение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Самое сильное из зарегистрированных землетрясений в 9,5 магнитуды произошло в Чили 22 мая 1960 г. около 19.00 по местному времени. Его еще называют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Вальдивским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,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так как эпицентр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находился недалеко от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г.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Вальдивия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.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Катаклизм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вызван погружением 1-й плиты ниже 2-й.</a:t>
            </a:r>
          </a:p>
        </p:txBody>
      </p:sp>
    </p:spTree>
    <p:extLst>
      <p:ext uri="{BB962C8B-B14F-4D97-AF65-F5344CB8AC3E}">
        <p14:creationId xmlns:p14="http://schemas.microsoft.com/office/powerpoint/2010/main" val="940328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Impact" pitchFamily="34" charset="0"/>
              </a:rPr>
              <a:t>Жертвы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В общей сложности от удара стихии погибли 6000 человек,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в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основном от возникшего цунами. Раненых —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свыше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3000 человек, оставшихся бездомными —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более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200 000. Волны цунами достигали высоты 25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м, докатились до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Японии и Филиппин. Ущерб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оценивался в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 ~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500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млн. долларов США. Через 2 дня после землетрясения проснулся чилийский вулкан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Пуйехуе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-Кордон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Каулле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. Возможно, другие вулканы тоже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ожили.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70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Impact" pitchFamily="34" charset="0"/>
              </a:rPr>
              <a:t>Жертвы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Площадь пострадавших </a:t>
            </a:r>
            <a:r>
              <a:rPr lang="ru-RU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от </a:t>
            </a:r>
            <a:r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землетрясения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территорий более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400000 км2. Некоторые населенные пункты были уничтожены полностью. В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порту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Корала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отмечалось повышение уровня воды в океане на 4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м.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1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Impact" pitchFamily="34" charset="0"/>
              </a:rPr>
              <a:t>Ранее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429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 Были и предвестники. Днем ранее в чилийской провинции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Арауко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 фиксировали толчки, что привели к потере связи с затронутыми бедствием районами. Президент гос-ва отменил праздничную церемонию около мемориала Сражения и взял на себя руководство операцией по оказанию помощи пострадавшим. На следующий день ударило сильнее.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201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Impact" pitchFamily="34" charset="0"/>
              </a:rPr>
              <a:t>После землетрясения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Зародилось цунами, обрушившееся на прибрежные районы Чили через 10—15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мин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после землетрясения. Многие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суда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пошли ко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дну.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В полукилометре от берега океана все было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затоплено. Электрические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сети и водопровод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были нарушены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. Подземные воды вырвались на поверхность. В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воде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плавали целые дома.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Жители страдали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от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жажды.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В горной системе Анд произошли множественные и масштабные оползни.</a:t>
            </a:r>
          </a:p>
        </p:txBody>
      </p:sp>
    </p:spTree>
    <p:extLst>
      <p:ext uri="{BB962C8B-B14F-4D97-AF65-F5344CB8AC3E}">
        <p14:creationId xmlns:p14="http://schemas.microsoft.com/office/powerpoint/2010/main" val="907269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Impact" pitchFamily="34" charset="0"/>
              </a:rPr>
              <a:t>Ожидания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Ученые предвидят, что в районе Южного Чили в обозримом будущем следует ожидать мощных землетрясений. Происходят они там с периодичностью примерно раз в 50 лет,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менее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разрушительные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происходят часто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93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Impact" pitchFamily="34" charset="0"/>
              </a:rPr>
              <a:t>Воздействие на отдаленные участки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Воздействие цунами ощущалось во всем Тихоокеанском регионе. До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Гавайев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волны добрались через 15 ч. после землетрясения и нанесли ущерб портовому городу Хило.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163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</TotalTime>
  <Words>329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Соседство</vt:lpstr>
      <vt:lpstr>Великое Чилийское землетрясение</vt:lpstr>
      <vt:lpstr>Великое Чилийское землетрясение</vt:lpstr>
      <vt:lpstr>Жертвы</vt:lpstr>
      <vt:lpstr>Жертвы</vt:lpstr>
      <vt:lpstr>Ранее</vt:lpstr>
      <vt:lpstr>После землетрясения</vt:lpstr>
      <vt:lpstr>Ожидания</vt:lpstr>
      <vt:lpstr>Воздействие на отдаленные участки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Великое Чилийское землетрясение</dc:title>
  <dc:creator>Polina</dc:creator>
  <cp:lastModifiedBy>Polina</cp:lastModifiedBy>
  <cp:revision>5</cp:revision>
  <dcterms:created xsi:type="dcterms:W3CDTF">2015-11-20T16:31:30Z</dcterms:created>
  <dcterms:modified xsi:type="dcterms:W3CDTF">2015-11-20T17:14:19Z</dcterms:modified>
</cp:coreProperties>
</file>