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ED41-CA07-481F-A1E4-86315B59F8EA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45D0-5398-4C30-9D78-9E4C7747E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ED41-CA07-481F-A1E4-86315B59F8EA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45D0-5398-4C30-9D78-9E4C7747E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ED41-CA07-481F-A1E4-86315B59F8EA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45D0-5398-4C30-9D78-9E4C7747E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ED41-CA07-481F-A1E4-86315B59F8EA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45D0-5398-4C30-9D78-9E4C7747E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ED41-CA07-481F-A1E4-86315B59F8EA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45D0-5398-4C30-9D78-9E4C7747E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ED41-CA07-481F-A1E4-86315B59F8EA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45D0-5398-4C30-9D78-9E4C7747E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ED41-CA07-481F-A1E4-86315B59F8EA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45D0-5398-4C30-9D78-9E4C7747E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ED41-CA07-481F-A1E4-86315B59F8EA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45D0-5398-4C30-9D78-9E4C7747E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ED41-CA07-481F-A1E4-86315B59F8EA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45D0-5398-4C30-9D78-9E4C7747E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ED41-CA07-481F-A1E4-86315B59F8EA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45D0-5398-4C30-9D78-9E4C7747E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4ED41-CA07-481F-A1E4-86315B59F8EA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C45D0-5398-4C30-9D78-9E4C7747E0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4ED41-CA07-481F-A1E4-86315B59F8EA}" type="datetimeFigureOut">
              <a:rPr lang="ru-RU" smtClean="0"/>
              <a:t>17.06.2016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C45D0-5398-4C30-9D78-9E4C7747E0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86808" cy="2143140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Кишечнополостные </a:t>
            </a:r>
            <a:b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и </a:t>
            </a:r>
            <a:b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их роль в природе</a:t>
            </a:r>
            <a:endParaRPr lang="ru-RU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731667"/>
            <a:ext cx="6715172" cy="2252666"/>
          </a:xfrm>
        </p:spPr>
        <p:txBody>
          <a:bodyPr>
            <a:prstTxWarp prst="textArchUp">
              <a:avLst/>
            </a:prstTxWarp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Презентацию подготовила</a:t>
            </a:r>
          </a:p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Ученица 7 «Б» класса</a:t>
            </a:r>
          </a:p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Блинова Яна</a:t>
            </a:r>
            <a:endParaRPr lang="ru-RU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animMotion origin="layout" path="M -2.5E-6 -3.88529E-6 L 0.26858 -0.05319 C 0.32483 -0.06521 0.40868 -0.07192 0.49584 -0.07192 C 0.59566 -0.07192 0.67552 -0.06521 0.7316 -0.05319 L 1 -3.88529E-6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0" y="-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661513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Классификация</a:t>
            </a:r>
            <a:endParaRPr lang="ru-RU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429784" y="1571612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Тип Кишечнополостные </a:t>
            </a:r>
          </a:p>
          <a:p>
            <a:endParaRPr lang="ru-RU" dirty="0" smtClean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Класс Гидроидные </a:t>
            </a:r>
          </a:p>
          <a:p>
            <a:endParaRPr lang="ru-RU" dirty="0" smtClean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ru-RU" dirty="0" smtClean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Класс Сцифоидные </a:t>
            </a:r>
          </a:p>
          <a:p>
            <a:endParaRPr lang="ru-RU" dirty="0" smtClean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ru-RU" dirty="0" smtClean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Класс Коралловые полипы </a:t>
            </a:r>
          </a:p>
          <a:p>
            <a:endParaRPr lang="de-CH" dirty="0" smtClean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ru-RU" dirty="0"/>
          </a:p>
        </p:txBody>
      </p:sp>
      <p:pic>
        <p:nvPicPr>
          <p:cNvPr id="1026" name="Picture 2" descr="C:\Users\нина\Pictures\thUUOAOH6B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095514" y="5072074"/>
            <a:ext cx="2095514" cy="15716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7" name="Picture 3" descr="C:\Users\нина\Pictures\th (1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357354" y="1571612"/>
            <a:ext cx="1223969" cy="16690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9" name="Picture 5" descr="http://tse1.mm.bing.net/th?&amp;id=OIP.M721641a1e89cf9b4cd8b3c94c44f19a6H0&amp;w=300&amp;h=199&amp;c=0&amp;pid=1.9&amp;rs=0&amp;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143172" y="3429000"/>
            <a:ext cx="2000264" cy="13268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6725E-6 L -0.54913 -0.003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66667E-6 4.93987E-6 L -0.51962 4.93987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25 -2.77521E-8 L 0.36093 0.0023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6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38889E-6 -1.74838E-6 L -0.51371 -0.0002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2.78446E-6 L 0.40451 -0.0023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2.01665E-6 L -0.50416 0.00347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2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37761 -0.00764 L 0.39236 -0.0048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172" y="-128590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Общая характеристика</a:t>
            </a:r>
            <a:endParaRPr lang="ru-RU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401080" cy="52578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Двуслойные многоклеточные животные: наружный слой– эктодерма, внутренний– энтодерма, между ними бесструктурное желеобразное вещество– мезоглея.</a:t>
            </a:r>
          </a:p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Имеют гастральную полость, единственное отверстие для заглатывания пищи и для экскреции. </a:t>
            </a:r>
          </a:p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Радиальная симметрия тела.</a:t>
            </a:r>
          </a:p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Обычно прикрепленные формы– полипы, которые могут быть одиночными или колониальными; имеются свободноплавающие формы– медузы. </a:t>
            </a:r>
          </a:p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Нервная система образована звездчатыми клетками, которые соединяются друг с другом своими отростками (диффузного типа). </a:t>
            </a:r>
          </a:p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Бесполое размножение путем почкования или стробиляции. При половом размножении образуется личинка– планула. </a:t>
            </a:r>
          </a:p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Выраженный полиморфизм, но у разных видов может происходить редукция медузоидных или гидроидных форм.</a:t>
            </a:r>
          </a:p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Имеют стрекательные клетки– конидии на щупальцах.</a:t>
            </a:r>
            <a:endParaRPr lang="ru-RU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2105 L 0.25087 0.228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thIYF32LDW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071678"/>
            <a:ext cx="4143404" cy="35129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571612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1) Регулируют численность в природе мелких рыб, животных, ракообразных и пр., которыми они питаются.</a:t>
            </a:r>
          </a:p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2) Образуют сообщества с растениями, создают кораллы.</a:t>
            </a:r>
          </a:p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3) Являются съедобными для человека и употребляются в пищу, в основном жителями Азии: корнероты, ропилемы и пр.</a:t>
            </a:r>
          </a:p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4) Многие из представителей кишечнополостных используются в лабораториях, для проведения различных испытаний и опытов.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Их строение</a:t>
            </a:r>
            <a:endParaRPr lang="ru-RU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2968586" y="-639762"/>
            <a:ext cx="2968586" cy="639762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Класс Гидроидные</a:t>
            </a:r>
            <a:endParaRPr lang="ru-RU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7" name="Содержимое 6" descr="th66Z0HKK4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-3500494" y="7072338"/>
            <a:ext cx="3286148" cy="252591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9144000" y="-639762"/>
            <a:ext cx="4041775" cy="639762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Класс Сцифоидные </a:t>
            </a:r>
            <a:endParaRPr lang="ru-RU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8" name="Содержимое 7" descr="th6SNWQW88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9358346" y="7143776"/>
            <a:ext cx="3429024" cy="257176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3.56152E-6 L 0.45122 -0.609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00" y="-30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49769E-6 L 0.41545 0.3230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0" y="16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3.9778E-7 L -0.52188 -0.6130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00" y="-307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49769E-6 L -0.43698 0.333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6423050" cy="155735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Класс Коралловые полипы</a:t>
            </a:r>
            <a:endParaRPr lang="ru-RU" sz="2800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" name="Рисунок 4" descr="imagesUE5NNHK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797" r="5797"/>
          <a:stretch>
            <a:fillRect/>
          </a:stretch>
        </p:blipFill>
        <p:spPr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H="1">
            <a:off x="-642974" y="4429132"/>
            <a:ext cx="285752" cy="21431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214686"/>
            <a:ext cx="8229600" cy="1143000"/>
          </a:xfrm>
        </p:spPr>
        <p:txBody>
          <a:bodyPr>
            <a:prstTxWarp prst="textStop">
              <a:avLst/>
            </a:prstTxWarp>
          </a:bodyPr>
          <a:lstStyle/>
          <a:p>
            <a:r>
              <a:rPr lang="ru-RU" dirty="0" smtClean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Спасибо за просмотр</a:t>
            </a:r>
            <a:endParaRPr lang="ru-RU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155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Кишечнополостные  и  их роль в природе</vt:lpstr>
      <vt:lpstr>Классификация</vt:lpstr>
      <vt:lpstr>Общая характеристика</vt:lpstr>
      <vt:lpstr>Презентация PowerPoint</vt:lpstr>
      <vt:lpstr>Их строение</vt:lpstr>
      <vt:lpstr>Класс Коралловые полипы</vt:lpstr>
      <vt:lpstr>Спасибо за просмотр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Кишечнополостные  и  их роль в нашей жизни</dc:title>
  <dc:creator>Нина Блинова</dc:creator>
  <cp:lastModifiedBy>Admin</cp:lastModifiedBy>
  <cp:revision>26</cp:revision>
  <dcterms:created xsi:type="dcterms:W3CDTF">2016-01-12T14:19:25Z</dcterms:created>
  <dcterms:modified xsi:type="dcterms:W3CDTF">2016-06-17T08:43:17Z</dcterms:modified>
</cp:coreProperties>
</file>