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04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78010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 кейса: Художественно-эстетическое развитие.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3573016"/>
            <a:ext cx="5464696" cy="1473200"/>
          </a:xfrm>
        </p:spPr>
        <p:txBody>
          <a:bodyPr/>
          <a:lstStyle/>
          <a:p>
            <a:pPr algn="l"/>
            <a:r>
              <a:rPr lang="ru-RU" dirty="0" smtClean="0"/>
              <a:t>Выполнила:  Емельянова Юлия Владимировна.</a:t>
            </a:r>
          </a:p>
          <a:p>
            <a:pPr algn="l"/>
            <a:r>
              <a:rPr lang="ru-RU" dirty="0" smtClean="0"/>
              <a:t>МБДОУ Детский сад № 22.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Бочкарева, И.Л. Изобразительное искусство как средство Художественного воспитания личности. Проблема человека в свете современных социально-философских наук (Выпуск 3) [Электронный ресурс] – Режим доступа: http://www.egpu.ru . Бочкарева, И.Л. Изобразительное искусство как средство Художественного воспитания личности. Проблема человека в свете современных социально-философских наук (Выпуск 3) [Электронный ресурс] – Режим доступа: http://www.egpu.ru Закон об образовании в Российской Федерации.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Зацепина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М.Б. Культура досуга в семье [Электронный ресурс] – Режим доступа: http://sdo-journal.ru Козлова С., Куликова Т. Дошкольная педагогика. - М. – Академия, 2001. Концепция дошкольного воспитания. Типовое положение о дошкольном образовательном учреждении. ФГОС. – М.- Центр педагогического образования 2014. Шакурова, М.В. Социокультурное пространство как условие становления социокультурной идентичности личности [Электронный ресурс] – Режим доступа: http://www.e-culture.ru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Список литературы.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86037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42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Это процесс целенаправленного воздействия.</a:t>
            </a:r>
          </a:p>
          <a:p>
            <a:r>
              <a:rPr lang="ru-RU" dirty="0" smtClean="0"/>
              <a:t>Это формирования способности воспринимать и видеть красоту в искусстве и жизни, оценивать ее.</a:t>
            </a:r>
          </a:p>
          <a:p>
            <a:r>
              <a:rPr lang="ru-RU" dirty="0" smtClean="0"/>
              <a:t>Это задача эстетического воспитания –формирование эстетических вкусов и идеалов личности .</a:t>
            </a:r>
          </a:p>
          <a:p>
            <a:r>
              <a:rPr lang="ru-RU" dirty="0" smtClean="0"/>
              <a:t>Развитие способности к самостоятельному творчеству и созданию прекрасного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положения о понятии «Художественно эстетическое развитие.»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683710" cy="151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37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7408333" cy="3450696"/>
          </a:xfrm>
        </p:spPr>
        <p:txBody>
          <a:bodyPr/>
          <a:lstStyle/>
          <a:p>
            <a:r>
              <a:rPr lang="ru-RU" dirty="0" smtClean="0"/>
              <a:t>Ребенок овладевает основными культурными способностями деятельности, проявляет инициативу и  самостоятельность в разных видах деятельности- игре , общении, познавательно- исследовательской деятельности, конструировании.</a:t>
            </a:r>
          </a:p>
          <a:p>
            <a:r>
              <a:rPr lang="ru-RU" dirty="0" smtClean="0"/>
              <a:t>Ребенок обладает развитым воображением, которое реализуется в разных видах деятельности.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13176"/>
            <a:ext cx="1454492" cy="1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61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7408333" cy="5184576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Успешность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художественно-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эстетической деятельности определяется увлеченностью и способностью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свободно использовать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приобретенные знания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и навыки в самом процессе  деятельности  и находить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оригинальные решения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поставленных задач . У детей постоянно развивается творческое гибкое мышление , фантазия и воображение.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Творческий поиск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конкретном виде деятельности проводит к положительным результатам.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004" y="4221088"/>
            <a:ext cx="2239066" cy="235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48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/>
          </a:bodyPr>
          <a:lstStyle/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художественной деятельности ребенок получает широкие возможности для самовыражения, раскрытия и совершенствования творческих способностей 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Специфической особенностью художественной- эстетической деятельности является то, что она обращена ко всей личности человека.</a:t>
            </a:r>
            <a:endParaRPr lang="ru-RU" dirty="0"/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237626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01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548680"/>
            <a:ext cx="7408333" cy="4746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Актуальным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направлением модернизации системы образования является  художественно-эстетическое воспитание,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одно из основных средств духовно-нравственного , культурного развития личности.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Художественно -эстетическая деятельность-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деятельность специфическая для детей, в которой ребенок наиболее полно может раскрыть, себя свои возможности , ощутить продукт своей деятельности ( рисунки, поделки), одним словом реализовать себя как творческая личность.</a:t>
            </a:r>
            <a:endParaRPr lang="ru-RU" b="1" dirty="0"/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741290" cy="216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82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«Концепции дошкольного воспитания» отмечается ,что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искусство является уникальным средством формирования важнейших сторон психической жизни- эмоциональной сферы , образного мышления , художественных и творческих способностей».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292" y="4365104"/>
            <a:ext cx="2387352" cy="16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41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12776"/>
            <a:ext cx="7408333" cy="511256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Приобщать детей к восприятию искусства , развивать интерес к нему;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профессиями артиста , художника, композитора;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архитектурой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Закреплять знания о книге , книжной иллюстрации;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развивать интерес к изобразительной деятельности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Обогащать представления детей об искусстве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развивать интерес к лепке;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интерес к аппликации.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Узнавать песни по мелодии, выполнять танцевальные движения ,играть на музыкальных инструментах.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8328"/>
            <a:ext cx="8075240" cy="1252728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 обучения в средней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132012" cy="139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29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92696"/>
            <a:ext cx="7408333" cy="5577483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условий для художественно-эстетического воспитания. Создание условий для художественно-эстетического воспитания. Кадровое обеспечение. Эффективной работе учреждения в художественно-эстетическом развитии детей способствует профессиональный педагогический коллектив.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совершенствованию педагогического мастерства осуществляется в нескольких направлениях: повышение квалификации педагогов по художественно-эстетическому развитию в рамках дошкольного учреждения через педагогические советы, семинары - практикумы, консультации, открытые занятия, смотры - конкурсы.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65104"/>
            <a:ext cx="174803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746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C4FDC7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</TotalTime>
  <Words>587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Тема кейса: Художественно-эстетическое развитие.</vt:lpstr>
      <vt:lpstr>Основные положения о понятии «Художественно эстетическое развитие.»</vt:lpstr>
      <vt:lpstr>Целевые ориентиры на этапе завершения дошкольного образования: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обучения в средней группе:</vt:lpstr>
      <vt:lpstr>Презентация PowerPoint</vt:lpstr>
      <vt:lpstr>Список литературы.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кейса: Художественно-эстетическое развитие.</dc:title>
  <dc:creator>user</dc:creator>
  <cp:lastModifiedBy>user</cp:lastModifiedBy>
  <cp:revision>13</cp:revision>
  <cp:lastPrinted>2015-05-20T05:20:37Z</cp:lastPrinted>
  <dcterms:created xsi:type="dcterms:W3CDTF">2015-05-19T12:07:48Z</dcterms:created>
  <dcterms:modified xsi:type="dcterms:W3CDTF">2015-05-20T11:05:40Z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267875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