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A7A7C-22A3-452B-9128-9320E27634D0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D0CA7-FF00-4508-B662-163A0F569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273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D0CA7-FF00-4508-B662-163A0F5696C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030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6864" cy="2522711"/>
          </a:xfrm>
          <a:solidFill>
            <a:srgbClr val="CCFFFF">
              <a:alpha val="30196"/>
            </a:srgbClr>
          </a:solidFill>
        </p:spPr>
        <p:txBody>
          <a:bodyPr>
            <a:noAutofit/>
          </a:bodyPr>
          <a:lstStyle/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Small" panose="02000505000000020004" pitchFamily="2" charset="0"/>
                <a:cs typeface="Arial" panose="020B0604020202020204" pitchFamily="34" charset="0"/>
              </a:rPr>
              <a:t>Политические партии на Западной Украине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tka Small" panose="02000505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484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Sitka Small" panose="02000505000000020004" pitchFamily="2" charset="0"/>
              </a:rPr>
              <a:t>Василенко Алина ЯИ-11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Sitka Small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57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90-х гг. XIX в. </a:t>
            </a:r>
            <a:r>
              <a:rPr lang="ru-RU" dirty="0" smtClean="0"/>
              <a:t>ведущие </a:t>
            </a:r>
            <a:r>
              <a:rPr lang="ru-RU" dirty="0"/>
              <a:t>позиции заняли три партии: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81" y="3398377"/>
            <a:ext cx="2987824" cy="15841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Sitka Small" panose="02000505000000020004" pitchFamily="2" charset="0"/>
              </a:rPr>
              <a:t>Русско-Украинская </a:t>
            </a:r>
            <a:r>
              <a:rPr lang="ru-RU" sz="2400" dirty="0">
                <a:latin typeface="Sitka Small" panose="02000505000000020004" pitchFamily="2" charset="0"/>
              </a:rPr>
              <a:t>радикальная </a:t>
            </a:r>
            <a:r>
              <a:rPr lang="ru-RU" sz="2400" dirty="0" smtClean="0">
                <a:latin typeface="Sitka Small" panose="02000505000000020004" pitchFamily="2" charset="0"/>
              </a:rPr>
              <a:t>партия</a:t>
            </a:r>
            <a:endParaRPr lang="ru-RU" sz="2400" dirty="0">
              <a:latin typeface="Sitka Small" panose="02000505000000020004" pitchFamily="2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691680" y="1412776"/>
            <a:ext cx="648072" cy="1800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283968" y="1412776"/>
            <a:ext cx="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732240" y="1434092"/>
            <a:ext cx="648072" cy="1778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059832" y="3488432"/>
            <a:ext cx="26642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Sitka Small" panose="02000505000000020004" pitchFamily="2" charset="0"/>
              </a:rPr>
              <a:t>Украинская </a:t>
            </a:r>
            <a:r>
              <a:rPr lang="ru-RU" sz="2400" dirty="0">
                <a:latin typeface="Sitka Small" panose="02000505000000020004" pitchFamily="2" charset="0"/>
              </a:rPr>
              <a:t>национально-демократическая партия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84168" y="3488432"/>
            <a:ext cx="30279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Sitka Small" panose="02000505000000020004" pitchFamily="2" charset="0"/>
              </a:rPr>
              <a:t>Украинская социал-демократическая партия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544522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национальном вопросе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 этих партий схожие цели-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политическая самостоятельность Украины как «программа-максимум»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 как «программа-минимум» - требование объединения всех украинских земель в одни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земли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с правами широкой автономии в составе Австро-Венгерской империи. </a:t>
            </a:r>
          </a:p>
        </p:txBody>
      </p:sp>
    </p:spTree>
    <p:extLst>
      <p:ext uri="{BB962C8B-B14F-4D97-AF65-F5344CB8AC3E}">
        <p14:creationId xmlns:p14="http://schemas.microsoft.com/office/powerpoint/2010/main" val="1929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Русско-Украинская радикальная партия (РУРП)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Первая </a:t>
            </a:r>
            <a:r>
              <a:rPr lang="ru-RU" sz="2800" dirty="0"/>
              <a:t>украинская политическая </a:t>
            </a:r>
            <a:r>
              <a:rPr lang="ru-RU" sz="2800" dirty="0" smtClean="0"/>
              <a:t>партия</a:t>
            </a:r>
          </a:p>
          <a:p>
            <a:r>
              <a:rPr lang="ru-RU" sz="2800" dirty="0"/>
              <a:t>Основателями и лидерами партии были Иван </a:t>
            </a:r>
            <a:r>
              <a:rPr lang="ru-RU" sz="2800" dirty="0" smtClean="0"/>
              <a:t>Франко, Михаил Павлик, Евгений Левицкий и </a:t>
            </a:r>
            <a:r>
              <a:rPr lang="ru-RU" sz="2800" dirty="0" err="1" smtClean="0"/>
              <a:t>т.д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212976"/>
            <a:ext cx="2238059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980" y="3212976"/>
            <a:ext cx="2644631" cy="252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094273"/>
            <a:ext cx="275272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759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250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РУП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dirty="0" smtClean="0"/>
              <a:t>(1899 г.)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212976"/>
            <a:ext cx="3168352" cy="2980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u="sng" dirty="0" smtClean="0"/>
              <a:t>УНДП</a:t>
            </a:r>
          </a:p>
          <a:p>
            <a:pPr marL="0" indent="0" algn="ctr">
              <a:buNone/>
            </a:pPr>
            <a:r>
              <a:rPr lang="ru-RU" sz="2800" dirty="0" err="1" smtClean="0"/>
              <a:t>И.Франко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err="1" smtClean="0"/>
              <a:t>Е.Левицкий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err="1" smtClean="0"/>
              <a:t>М.Грушевский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(националисты)</a:t>
            </a:r>
            <a:endParaRPr lang="ru-RU" sz="2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195736" y="1556792"/>
            <a:ext cx="151216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20072" y="1556792"/>
            <a:ext cx="108012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770023" y="3397099"/>
            <a:ext cx="2212465" cy="23698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u="sng" dirty="0" smtClean="0">
                <a:cs typeface="Arial" panose="020B0604020202020204" pitchFamily="34" charset="0"/>
              </a:rPr>
              <a:t>УСДП</a:t>
            </a:r>
          </a:p>
          <a:p>
            <a:pPr algn="ctr"/>
            <a:r>
              <a:rPr lang="ru-RU" sz="2800" dirty="0" err="1" smtClean="0"/>
              <a:t>Н.Ганкевич</a:t>
            </a:r>
            <a:endParaRPr lang="ru-RU" sz="2800" dirty="0" smtClean="0"/>
          </a:p>
          <a:p>
            <a:pPr algn="ctr"/>
            <a:r>
              <a:rPr lang="ru-RU" sz="2800" dirty="0" err="1" smtClean="0"/>
              <a:t>Ю.Бачинский</a:t>
            </a:r>
            <a:endParaRPr lang="ru-RU" sz="2800" dirty="0" smtClean="0"/>
          </a:p>
          <a:p>
            <a:pPr algn="ctr"/>
            <a:r>
              <a:rPr lang="ru-RU" sz="2800" dirty="0" err="1" smtClean="0"/>
              <a:t>В.Охримович</a:t>
            </a:r>
            <a:endParaRPr lang="ru-RU" sz="2800" dirty="0" smtClean="0"/>
          </a:p>
          <a:p>
            <a:pPr algn="ctr"/>
            <a:r>
              <a:rPr lang="ru-RU" sz="2800" dirty="0" smtClean="0"/>
              <a:t>(социалисты)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9449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Small" panose="02000505000000020004" pitchFamily="2" charset="0"/>
                <a:cs typeface="Arial" panose="020B0604020202020204" pitchFamily="34" charset="0"/>
              </a:rPr>
              <a:t>УНДП</a:t>
            </a:r>
            <a:endParaRPr lang="ru-RU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tka Small" panose="02000505000000020004" pitchFamily="2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3600" y="1340768"/>
            <a:ext cx="9070095" cy="492941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УНДП </a:t>
            </a:r>
            <a:r>
              <a:rPr lang="ru-RU" dirty="0"/>
              <a:t>была сочетанием радикальной программы и программы </a:t>
            </a:r>
            <a:r>
              <a:rPr lang="ru-RU" dirty="0" smtClean="0"/>
              <a:t>народников</a:t>
            </a:r>
          </a:p>
          <a:p>
            <a:r>
              <a:rPr lang="ru-RU" dirty="0" smtClean="0"/>
              <a:t>Партия </a:t>
            </a:r>
            <a:r>
              <a:rPr lang="ru-RU" dirty="0"/>
              <a:t>подчеркивала необходимость проведения глубокой политической и экономической организации украинского </a:t>
            </a:r>
            <a:r>
              <a:rPr lang="ru-RU" dirty="0" smtClean="0"/>
              <a:t>общества</a:t>
            </a:r>
          </a:p>
          <a:p>
            <a:r>
              <a:rPr lang="ru-RU" dirty="0"/>
              <a:t>В 1918 г. партия сыграла ведущую роль в создании Западно-Украинской Народной Республики.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апреле 1919 г. изменила название на Украинскую трудовую партию.</a:t>
            </a:r>
          </a:p>
        </p:txBody>
      </p:sp>
    </p:spTree>
    <p:extLst>
      <p:ext uri="{BB962C8B-B14F-4D97-AF65-F5344CB8AC3E}">
        <p14:creationId xmlns:p14="http://schemas.microsoft.com/office/powerpoint/2010/main" val="240601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Small" panose="02000505000000020004" pitchFamily="2" charset="0"/>
              </a:rPr>
              <a:t>УСДП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497363"/>
          </a:xfrm>
        </p:spPr>
        <p:txBody>
          <a:bodyPr/>
          <a:lstStyle/>
          <a:p>
            <a:r>
              <a:rPr lang="ru-RU" dirty="0"/>
              <a:t>В годы Первой мировой войны УСДП сотрудничала с Союзом освобождения Украины, приняла участие в учреждении и деятельности Главной Украинской </a:t>
            </a:r>
            <a:r>
              <a:rPr lang="ru-RU" dirty="0" smtClean="0"/>
              <a:t>Рады</a:t>
            </a:r>
          </a:p>
          <a:p>
            <a:r>
              <a:rPr lang="ru-RU" dirty="0"/>
              <a:t>С 1920 г. УСДП перешла на </a:t>
            </a:r>
            <a:r>
              <a:rPr lang="ru-RU" dirty="0" err="1"/>
              <a:t>советскофильские</a:t>
            </a:r>
            <a:r>
              <a:rPr lang="ru-RU" dirty="0"/>
              <a:t> позиции, выдвинув в январе 1922 г. требование воссоединения </a:t>
            </a:r>
            <a:r>
              <a:rPr lang="ru-RU" dirty="0" err="1"/>
              <a:t>западноукраинских</a:t>
            </a:r>
            <a:r>
              <a:rPr lang="ru-RU" dirty="0"/>
              <a:t> земель с УССР</a:t>
            </a:r>
          </a:p>
        </p:txBody>
      </p:sp>
    </p:spTree>
    <p:extLst>
      <p:ext uri="{BB962C8B-B14F-4D97-AF65-F5344CB8AC3E}">
        <p14:creationId xmlns:p14="http://schemas.microsoft.com/office/powerpoint/2010/main" val="741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201</Words>
  <Application>Microsoft Office PowerPoint</Application>
  <PresentationFormat>Экран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Политические партии на Западной Украине</vt:lpstr>
      <vt:lpstr>В 90-х гг. XIX в. ведущие позиции заняли три партии:</vt:lpstr>
      <vt:lpstr>Русско-Украинская радикальная партия (РУРП)</vt:lpstr>
      <vt:lpstr>РУП (1899 г.)</vt:lpstr>
      <vt:lpstr>УНДП</vt:lpstr>
      <vt:lpstr>УСДП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Политические партии на Западной Украине</dc:title>
  <dc:creator>Alina Vasylenko</dc:creator>
  <cp:lastModifiedBy>Пользователь</cp:lastModifiedBy>
  <cp:revision>9</cp:revision>
  <dcterms:created xsi:type="dcterms:W3CDTF">2016-12-12T21:21:44Z</dcterms:created>
  <dcterms:modified xsi:type="dcterms:W3CDTF">2016-12-13T23:18:27Z</dcterms:modified>
</cp:coreProperties>
</file>