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E6C284-71D6-44BE-B1EB-39D1FF11FED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1B822C-4A9A-4868-B815-EC9556C515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96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Сахалин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>
          <a:xfrm>
            <a:off x="4263390" y="1275606"/>
            <a:ext cx="617220" cy="1234422"/>
          </a:xfrm>
          <a:prstGeom prst="rect">
            <a:avLst/>
          </a:prstGeom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3" y="0"/>
            <a:ext cx="75936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sakh.name/b/3/8/3804a2ecfb2315aae20be78116ca8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8" y="1"/>
            <a:ext cx="73083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7" y="0"/>
            <a:ext cx="75848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Общая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err="1"/>
              <a:t>Сахали́н</a:t>
            </a:r>
            <a:r>
              <a:rPr lang="ru-RU" sz="2000" dirty="0"/>
              <a:t> — остров у восточного побережья Азии. Входит в состав Сахалинской области. Крупнейший остров России. Омывается Охотским и Японским морями.</a:t>
            </a:r>
          </a:p>
          <a:p>
            <a:pPr marL="0" indent="0">
              <a:buNone/>
            </a:pPr>
            <a:r>
              <a:rPr lang="ru-RU" sz="2000" dirty="0"/>
              <a:t>Остров получил своё название от маньчжурского названия реки Амур — «</a:t>
            </a:r>
            <a:r>
              <a:rPr lang="ru-RU" sz="2000" dirty="0" err="1"/>
              <a:t>Сахалян-улла</a:t>
            </a:r>
            <a:r>
              <a:rPr lang="ru-RU" sz="2000" dirty="0"/>
              <a:t>», что в переводе означает «Чёрная река» — название это, напечатанное на карте, было ошибочно отнесено к Сахалину, и в дальнейших изданиях карт печаталось уже как название острова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00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867894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Сахалин на карте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upload.wikimedia.org/wikipedia/commons/thumb/3/3c/Russia_edcp_relief_location_map.jpg/1280px-Russia_edcp_relief_location_map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732240" cy="36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 rot="19700715">
            <a:off x="6283340" y="2030898"/>
            <a:ext cx="320760" cy="79208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43720" y="206595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Сахалин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15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Рельеф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55526"/>
            <a:ext cx="5508104" cy="302433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Рельеф острова составлен средневысотными горами, низкогорьями и низменными равнинами. Южная и центральная части острова характеризуются горным рельефом и состоят из двух горных систем — Западно-Сахалинских и Восточно-Сахалинских гор, разделённых продольной </a:t>
            </a:r>
            <a:r>
              <a:rPr lang="ru-RU" dirty="0" err="1"/>
              <a:t>Тымь-Поронайской</a:t>
            </a:r>
            <a:r>
              <a:rPr lang="ru-RU" dirty="0"/>
              <a:t> низменностью. Север острова представляет собой пологую холмистую равнину. Берега острова слабо изрезаны; крупные заливы — Анива и Терпения находятся соответственно в южной и средней части острова.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08" y="123478"/>
            <a:ext cx="3580985" cy="34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15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Климат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525344" cy="260604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Климат Сахалина — </a:t>
            </a:r>
            <a:r>
              <a:rPr lang="ru-RU" dirty="0" smtClean="0"/>
              <a:t>умеренно-муссонный, </a:t>
            </a:r>
            <a:r>
              <a:rPr lang="ru-RU" dirty="0"/>
              <a:t>морской с продолжительной холодной снежной зимой и средним тёплым летом. Среднегодовая сумма осадков в Южно-Сахалинске (по многолетним данным) — </a:t>
            </a:r>
            <a:r>
              <a:rPr lang="ru-RU" sz="2000" dirty="0" smtClean="0"/>
              <a:t>753 мм.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957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7350708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Природные</a:t>
            </a:r>
            <a:r>
              <a:rPr lang="ru-RU" dirty="0" smtClean="0"/>
              <a:t> </a:t>
            </a:r>
            <a:r>
              <a:rPr lang="ru-RU" sz="54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Для Сахалина характерен очень высокий потенциал природных ресурсов. Помимо биологических ресурсов, по запасам которых Сахалин стоит на одном из первых мест в России, на острове и его шельфе очень велики запасы углеводородов и угля. </a:t>
            </a:r>
            <a:r>
              <a:rPr lang="ru-RU" dirty="0" smtClean="0"/>
              <a:t>Среди </a:t>
            </a:r>
            <a:r>
              <a:rPr lang="ru-RU" dirty="0"/>
              <a:t>других природных ресурсов острова — древесина, золото, ртуть, платина, германий, хром, тальк, цеолиты.</a:t>
            </a:r>
          </a:p>
        </p:txBody>
      </p:sp>
    </p:spTree>
    <p:extLst>
      <p:ext uri="{BB962C8B-B14F-4D97-AF65-F5344CB8AC3E}">
        <p14:creationId xmlns:p14="http://schemas.microsoft.com/office/powerpoint/2010/main" val="6161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8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Население</a:t>
            </a:r>
            <a:endParaRPr lang="ru-RU" sz="9600" dirty="0">
              <a:ln w="38100"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Сахалин — крупнейший по населению остров в составе Российской Федерации. </a:t>
            </a:r>
            <a:r>
              <a:rPr lang="ru-RU" dirty="0" smtClean="0"/>
              <a:t>Численность </a:t>
            </a:r>
            <a:r>
              <a:rPr lang="ru-RU" dirty="0"/>
              <a:t>населения Сахалина составляет около 493 тыс. чел. Около 84% населения — этнические русские, остальные — </a:t>
            </a:r>
            <a:r>
              <a:rPr lang="ru-RU" dirty="0" smtClean="0"/>
              <a:t>корейцы, украинцы, татары, белорусы, </a:t>
            </a:r>
            <a:r>
              <a:rPr lang="ru-RU" dirty="0"/>
              <a:t>менее 1% населения составляют представители коренных народностей Севера. Крупнейший город Сахалина — областной центр </a:t>
            </a:r>
            <a:r>
              <a:rPr lang="ru-RU" dirty="0" smtClean="0"/>
              <a:t>Южно-Сахалинск.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6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34" y="0"/>
            <a:ext cx="6863332" cy="5147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5" y="0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Фотографии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41302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7" y="0"/>
            <a:ext cx="76786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</TotalTime>
  <Words>266</Words>
  <Application>Microsoft Office PowerPoint</Application>
  <PresentationFormat>Экран (16:9)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Georgia</vt:lpstr>
      <vt:lpstr>Trebuchet MS</vt:lpstr>
      <vt:lpstr>Воздушный поток</vt:lpstr>
      <vt:lpstr>Сахалин</vt:lpstr>
      <vt:lpstr>Общая информация</vt:lpstr>
      <vt:lpstr>Сахалин на карте</vt:lpstr>
      <vt:lpstr>Рельеф</vt:lpstr>
      <vt:lpstr>Климат</vt:lpstr>
      <vt:lpstr>Природные ресурсы</vt:lpstr>
      <vt:lpstr>Население</vt:lpstr>
      <vt:lpstr>Фотографии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Сахалин</dc:title>
  <dc:creator>Олег</dc:creator>
  <cp:lastModifiedBy>Windows User</cp:lastModifiedBy>
  <cp:revision>8</cp:revision>
  <dcterms:created xsi:type="dcterms:W3CDTF">2013-04-07T11:12:33Z</dcterms:created>
  <dcterms:modified xsi:type="dcterms:W3CDTF">2013-12-11T15:40:11Z</dcterms:modified>
</cp:coreProperties>
</file>