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81" autoAdjust="0"/>
  </p:normalViewPr>
  <p:slideViewPr>
    <p:cSldViewPr>
      <p:cViewPr varScale="1">
        <p:scale>
          <a:sx n="83" d="100"/>
          <a:sy n="83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47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641</TotalTime>
  <Words>357</Words>
  <Application>Microsoft Office PowerPoint</Application>
  <PresentationFormat>Экран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Мыслящий ум не чувствует себя счастливым, пока ему не удастся связать воедино разрозненные факты, им наблюдаемые.</vt:lpstr>
      <vt:lpstr>Теоретические вопросы:</vt:lpstr>
      <vt:lpstr>Слайд 4</vt:lpstr>
      <vt:lpstr>Слайд 5</vt:lpstr>
      <vt:lpstr>Проверьте домашнее задание</vt:lpstr>
      <vt:lpstr>Слайд 7</vt:lpstr>
      <vt:lpstr>Без сомнения всё наше знание начинается с опыта.</vt:lpstr>
      <vt:lpstr>Индукция магнитного поля</vt:lpstr>
      <vt:lpstr>Модуль вектора магнитной индукции</vt:lpstr>
      <vt:lpstr>F/IL = const</vt:lpstr>
      <vt:lpstr>Направление вектора магнитной индукции</vt:lpstr>
      <vt:lpstr>Виды магнитных полей:</vt:lpstr>
      <vt:lpstr>Ответьте на вопросы:</vt:lpstr>
      <vt:lpstr>Выполните тест  и проверьте себя.</vt:lpstr>
      <vt:lpstr> Домашнее задание:</vt:lpstr>
      <vt:lpstr>Итоги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71</cp:revision>
  <dcterms:created xsi:type="dcterms:W3CDTF">2011-02-19T11:46:22Z</dcterms:created>
  <dcterms:modified xsi:type="dcterms:W3CDTF">2011-02-25T02:29:00Z</dcterms:modified>
</cp:coreProperties>
</file>