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B3FBB8A-3D08-48BC-B034-B22B91177EC6}" type="datetimeFigureOut">
              <a:rPr lang="ru-RU" smtClean="0"/>
              <a:t>23.09.2011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F646A28-ACAD-44E2-8812-14BF3C20CF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FBB8A-3D08-48BC-B034-B22B91177EC6}" type="datetimeFigureOut">
              <a:rPr lang="ru-RU" smtClean="0"/>
              <a:t>23.09.2011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46A28-ACAD-44E2-8812-14BF3C20CF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FBB8A-3D08-48BC-B034-B22B91177EC6}" type="datetimeFigureOut">
              <a:rPr lang="ru-RU" smtClean="0"/>
              <a:t>23.09.2011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46A28-ACAD-44E2-8812-14BF3C20CF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FBB8A-3D08-48BC-B034-B22B91177EC6}" type="datetimeFigureOut">
              <a:rPr lang="ru-RU" smtClean="0"/>
              <a:t>23.09.2011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46A28-ACAD-44E2-8812-14BF3C20CF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B3FBB8A-3D08-48BC-B034-B22B91177EC6}" type="datetimeFigureOut">
              <a:rPr lang="ru-RU" smtClean="0"/>
              <a:t>23.09.2011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F646A28-ACAD-44E2-8812-14BF3C20CF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FBB8A-3D08-48BC-B034-B22B91177EC6}" type="datetimeFigureOut">
              <a:rPr lang="ru-RU" smtClean="0"/>
              <a:t>23.09.2011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F646A28-ACAD-44E2-8812-14BF3C20CF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FBB8A-3D08-48BC-B034-B22B91177EC6}" type="datetimeFigureOut">
              <a:rPr lang="ru-RU" smtClean="0"/>
              <a:t>23.09.2011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F646A28-ACAD-44E2-8812-14BF3C20CF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FBB8A-3D08-48BC-B034-B22B91177EC6}" type="datetimeFigureOut">
              <a:rPr lang="ru-RU" smtClean="0"/>
              <a:t>23.09.2011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46A28-ACAD-44E2-8812-14BF3C20CF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3FBB8A-3D08-48BC-B034-B22B91177EC6}" type="datetimeFigureOut">
              <a:rPr lang="ru-RU" smtClean="0"/>
              <a:t>23.09.2011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46A28-ACAD-44E2-8812-14BF3C20CF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B3FBB8A-3D08-48BC-B034-B22B91177EC6}" type="datetimeFigureOut">
              <a:rPr lang="ru-RU" smtClean="0"/>
              <a:t>23.09.2011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F646A28-ACAD-44E2-8812-14BF3C20CF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B3FBB8A-3D08-48BC-B034-B22B91177EC6}" type="datetimeFigureOut">
              <a:rPr lang="ru-RU" smtClean="0"/>
              <a:t>23.09.2011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F646A28-ACAD-44E2-8812-14BF3C20CF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B3FBB8A-3D08-48BC-B034-B22B91177EC6}" type="datetimeFigureOut">
              <a:rPr lang="ru-RU" smtClean="0"/>
              <a:t>23.09.2011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F646A28-ACAD-44E2-8812-14BF3C20CF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4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Решение  заданий  на  позиционные  системы  счисления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Подготовка  к  ЕГЭ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Задания  В8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Решете  самостоятельно: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3"/>
            <a:ext cx="8229600" cy="36007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endParaRPr lang="ru-RU" b="1" dirty="0" smtClean="0">
              <a:solidFill>
                <a:srgbClr val="FF0000"/>
              </a:solidFill>
            </a:endParaRPr>
          </a:p>
        </p:txBody>
      </p:sp>
      <p:sp>
        <p:nvSpPr>
          <p:cNvPr id="5" name="Блок-схема: задержка 4"/>
          <p:cNvSpPr/>
          <p:nvPr/>
        </p:nvSpPr>
        <p:spPr>
          <a:xfrm>
            <a:off x="1285852" y="1571612"/>
            <a:ext cx="1000132" cy="826962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5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7" y="2786058"/>
            <a:ext cx="8465403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928662" y="3071810"/>
            <a:ext cx="561980" cy="41910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Решете  самостоятельно: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3"/>
            <a:ext cx="8229600" cy="36007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endParaRPr lang="ru-RU" b="1" dirty="0" smtClean="0">
              <a:solidFill>
                <a:srgbClr val="FF0000"/>
              </a:solidFill>
            </a:endParaRPr>
          </a:p>
        </p:txBody>
      </p:sp>
      <p:sp>
        <p:nvSpPr>
          <p:cNvPr id="5" name="Блок-схема: задержка 4"/>
          <p:cNvSpPr/>
          <p:nvPr/>
        </p:nvSpPr>
        <p:spPr>
          <a:xfrm>
            <a:off x="1285852" y="1571612"/>
            <a:ext cx="1000132" cy="826962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6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714620"/>
            <a:ext cx="849219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071538" y="2786058"/>
            <a:ext cx="561980" cy="41910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Решете  самостоятельно: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3"/>
            <a:ext cx="8229600" cy="36007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endParaRPr lang="ru-RU" b="1" dirty="0" smtClean="0">
              <a:solidFill>
                <a:srgbClr val="FF0000"/>
              </a:solidFill>
            </a:endParaRPr>
          </a:p>
        </p:txBody>
      </p:sp>
      <p:sp>
        <p:nvSpPr>
          <p:cNvPr id="5" name="Блок-схема: задержка 4"/>
          <p:cNvSpPr/>
          <p:nvPr/>
        </p:nvSpPr>
        <p:spPr>
          <a:xfrm>
            <a:off x="1285852" y="1571612"/>
            <a:ext cx="1000132" cy="826962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7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496"/>
            <a:ext cx="842385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071538" y="3143248"/>
            <a:ext cx="561980" cy="41910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Решете  самостоятельно: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3"/>
            <a:ext cx="8229600" cy="36007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endParaRPr lang="ru-RU" b="1" dirty="0" smtClean="0">
              <a:solidFill>
                <a:srgbClr val="FF0000"/>
              </a:solidFill>
            </a:endParaRPr>
          </a:p>
        </p:txBody>
      </p:sp>
      <p:sp>
        <p:nvSpPr>
          <p:cNvPr id="5" name="Блок-схема: задержка 4"/>
          <p:cNvSpPr/>
          <p:nvPr/>
        </p:nvSpPr>
        <p:spPr>
          <a:xfrm>
            <a:off x="1285852" y="1571612"/>
            <a:ext cx="1000132" cy="826962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8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3" y="2714620"/>
            <a:ext cx="8161427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000100" y="2857496"/>
            <a:ext cx="561980" cy="41910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Решете  самостоятельно: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3"/>
            <a:ext cx="8229600" cy="36007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endParaRPr lang="ru-RU" b="1" dirty="0" smtClean="0">
              <a:solidFill>
                <a:srgbClr val="FF0000"/>
              </a:solidFill>
            </a:endParaRPr>
          </a:p>
        </p:txBody>
      </p:sp>
      <p:sp>
        <p:nvSpPr>
          <p:cNvPr id="5" name="Блок-схема: задержка 4"/>
          <p:cNvSpPr/>
          <p:nvPr/>
        </p:nvSpPr>
        <p:spPr>
          <a:xfrm>
            <a:off x="1285852" y="1571612"/>
            <a:ext cx="1000132" cy="826962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9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786057"/>
            <a:ext cx="8215370" cy="171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071538" y="3071810"/>
            <a:ext cx="561980" cy="41910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Решете  самостоятельно: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3"/>
            <a:ext cx="8229600" cy="36007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endParaRPr lang="ru-RU" b="1" dirty="0" smtClean="0">
              <a:solidFill>
                <a:srgbClr val="FF0000"/>
              </a:solidFill>
            </a:endParaRPr>
          </a:p>
        </p:txBody>
      </p:sp>
      <p:sp>
        <p:nvSpPr>
          <p:cNvPr id="5" name="Блок-схема: задержка 4"/>
          <p:cNvSpPr/>
          <p:nvPr/>
        </p:nvSpPr>
        <p:spPr>
          <a:xfrm>
            <a:off x="1285852" y="1571612"/>
            <a:ext cx="1000132" cy="826962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10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5" y="2714620"/>
            <a:ext cx="8483263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785786" y="2857496"/>
            <a:ext cx="561980" cy="41910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Ответы: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1670" y="1500175"/>
            <a:ext cx="5786478" cy="46723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b="1" dirty="0" smtClean="0">
                <a:solidFill>
                  <a:srgbClr val="FF0000"/>
                </a:solidFill>
              </a:rPr>
              <a:t>2.  Ответ:  9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	</a:t>
            </a:r>
            <a:r>
              <a:rPr lang="ru-RU" b="1" dirty="0" smtClean="0">
                <a:solidFill>
                  <a:srgbClr val="FF0000"/>
                </a:solidFill>
              </a:rPr>
              <a:t>	3. Ответ:  7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	</a:t>
            </a:r>
            <a:r>
              <a:rPr lang="ru-RU" b="1" dirty="0" smtClean="0">
                <a:solidFill>
                  <a:srgbClr val="FF0000"/>
                </a:solidFill>
              </a:rPr>
              <a:t>	4. Ответ:  5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	</a:t>
            </a:r>
            <a:r>
              <a:rPr lang="ru-RU" b="1" dirty="0" smtClean="0">
                <a:solidFill>
                  <a:srgbClr val="FF0000"/>
                </a:solidFill>
              </a:rPr>
              <a:t>	5. Ответ:  7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	</a:t>
            </a:r>
            <a:r>
              <a:rPr lang="ru-RU" b="1" dirty="0" smtClean="0">
                <a:solidFill>
                  <a:srgbClr val="FF0000"/>
                </a:solidFill>
              </a:rPr>
              <a:t>	6. Ответ:  11, 22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	</a:t>
            </a:r>
            <a:r>
              <a:rPr lang="ru-RU" b="1" dirty="0" smtClean="0">
                <a:solidFill>
                  <a:srgbClr val="FF0000"/>
                </a:solidFill>
              </a:rPr>
              <a:t>	7. Ответ:  7,  14,  28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	</a:t>
            </a:r>
            <a:r>
              <a:rPr lang="ru-RU" b="1" dirty="0" smtClean="0">
                <a:solidFill>
                  <a:srgbClr val="FF0000"/>
                </a:solidFill>
              </a:rPr>
              <a:t>	8. Ответ: 2, 4, 8, 16, 32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	</a:t>
            </a:r>
            <a:r>
              <a:rPr lang="ru-RU" b="1" dirty="0" smtClean="0">
                <a:solidFill>
                  <a:srgbClr val="FF0000"/>
                </a:solidFill>
              </a:rPr>
              <a:t>	9. Ответ:  6, 14, 22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	</a:t>
            </a:r>
            <a:r>
              <a:rPr lang="ru-RU" b="1" dirty="0" smtClean="0">
                <a:solidFill>
                  <a:srgbClr val="FF0000"/>
                </a:solidFill>
              </a:rPr>
              <a:t>	10. Ответ:  7, 16, 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Задача: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Определить  все  основания  систем  счисления, в которых  запись  числа  22  оканчивается  на  4.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Решение: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Представим  задание  в  виде  уравнения:</a:t>
            </a:r>
          </a:p>
          <a:p>
            <a:pPr>
              <a:buNone/>
            </a:pPr>
            <a:r>
              <a:rPr lang="ru-RU" dirty="0" smtClean="0"/>
              <a:t>Х4а = 22</a:t>
            </a:r>
            <a:r>
              <a:rPr lang="ru-RU" baseline="-25000" dirty="0" smtClean="0"/>
              <a:t>10</a:t>
            </a:r>
            <a:r>
              <a:rPr lang="ru-RU" dirty="0" smtClean="0"/>
              <a:t>,  где  а – основание  системы  счисления,  а   Х – вторая  цифра  в  записи  числа.</a:t>
            </a:r>
          </a:p>
          <a:p>
            <a:pPr>
              <a:buNone/>
            </a:pPr>
            <a:r>
              <a:rPr lang="ru-RU" dirty="0" smtClean="0"/>
              <a:t>Для  того  чтобы  определить  наибольшее  основание  системы,  необходимо  Х  приравнять  к  единице  и развёрнуто  записать  число,  получившееся  слева: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а</a:t>
            </a:r>
            <a:r>
              <a:rPr lang="ru-RU" baseline="30000" dirty="0" smtClean="0"/>
              <a:t>1</a:t>
            </a:r>
            <a:r>
              <a:rPr lang="ru-RU" dirty="0" smtClean="0"/>
              <a:t> * 1 + а</a:t>
            </a:r>
            <a:r>
              <a:rPr lang="ru-RU" baseline="30000" dirty="0" smtClean="0"/>
              <a:t>0</a:t>
            </a:r>
            <a:r>
              <a:rPr lang="ru-RU" dirty="0" smtClean="0"/>
              <a:t>  * 4 = 22</a:t>
            </a:r>
            <a:r>
              <a:rPr lang="ru-RU" baseline="-25000" dirty="0" smtClean="0"/>
              <a:t>10</a:t>
            </a:r>
            <a:endParaRPr lang="ru-RU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Решение: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Известно,  что  всегда  а</a:t>
            </a:r>
            <a:r>
              <a:rPr lang="ru-RU" baseline="30000" dirty="0" smtClean="0"/>
              <a:t>0</a:t>
            </a:r>
            <a:r>
              <a:rPr lang="ru-RU" dirty="0" smtClean="0"/>
              <a:t> = 1, а  а</a:t>
            </a:r>
            <a:r>
              <a:rPr lang="ru-RU" baseline="30000" dirty="0" smtClean="0"/>
              <a:t>1</a:t>
            </a:r>
            <a:r>
              <a:rPr lang="ru-RU" dirty="0" smtClean="0"/>
              <a:t> </a:t>
            </a:r>
            <a:r>
              <a:rPr lang="ru-RU" dirty="0" err="1" smtClean="0"/>
              <a:t>=а</a:t>
            </a:r>
            <a:r>
              <a:rPr lang="ru-RU" dirty="0" smtClean="0"/>
              <a:t>.  Преобразуем  уравнение: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а + 4 = 22</a:t>
            </a:r>
            <a:r>
              <a:rPr lang="ru-RU" baseline="-25000" dirty="0" smtClean="0"/>
              <a:t>10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а =18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Итак,  мы  нашли  наибольшее  основание  системы: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14</a:t>
            </a:r>
            <a:r>
              <a:rPr lang="ru-RU" baseline="-25000" dirty="0" smtClean="0"/>
              <a:t>18</a:t>
            </a:r>
            <a:r>
              <a:rPr lang="ru-RU" dirty="0" smtClean="0"/>
              <a:t> = 22</a:t>
            </a:r>
            <a:r>
              <a:rPr lang="ru-RU" baseline="-25000" dirty="0" smtClean="0"/>
              <a:t>10</a:t>
            </a:r>
          </a:p>
          <a:p>
            <a:pPr>
              <a:buNone/>
            </a:pPr>
            <a:r>
              <a:rPr lang="ru-RU" dirty="0" smtClean="0"/>
              <a:t>	Теперь,  чтобы  определить  другие  возможные  основания,  нам  необходимо  найти  сомножители  полученного  числа  18: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2  * 9 = 18,  3 * 6 = 18.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Решение: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Затем  проанализируем  полученные  числа  на  соответствие  условиям  задачи.  Известно,  что  в  </a:t>
            </a:r>
            <a:r>
              <a:rPr lang="ru-RU" dirty="0" err="1" smtClean="0"/>
              <a:t>а-й</a:t>
            </a:r>
            <a:r>
              <a:rPr lang="ru-RU" dirty="0" smtClean="0"/>
              <a:t>  системе  счисления  могут  использоваться  только  числа  на  единицу  меньше  основания  а.  И  хотя  в  системах  счисления,  где  основания  больше  10,  используются  буквы,  но  они  также  эквивалентны  цифрам  и  подчиняются  тому  же  правилу.  Исходя  из  этого  и  условий  задачи,  мы  можем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Решение: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сказать,  что  нам не  подойдут  основания  систем  счисления,  меньшие  или  равные  4,  так  как  эта  цифра  используется  в  задании.  Поэтому  из  четырёх  полученных  сомножителей  числа  18  нам  не  подойдут  2  и  3.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	</a:t>
            </a:r>
            <a:r>
              <a:rPr lang="ru-RU" b="1" dirty="0" smtClean="0">
                <a:solidFill>
                  <a:srgbClr val="FF0000"/>
                </a:solidFill>
              </a:rPr>
              <a:t>Ответ:  6,  9,  18.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Решете  самостоятельно: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3"/>
            <a:ext cx="8229600" cy="36007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endParaRPr lang="ru-RU" b="1" dirty="0" smtClean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643182"/>
            <a:ext cx="773061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Блок-схема: задержка 4"/>
          <p:cNvSpPr/>
          <p:nvPr/>
        </p:nvSpPr>
        <p:spPr>
          <a:xfrm>
            <a:off x="1285852" y="1571612"/>
            <a:ext cx="1000132" cy="826962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2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14414" y="2857496"/>
            <a:ext cx="428628" cy="35719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Решете  самостоятельно: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3"/>
            <a:ext cx="8229600" cy="36007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endParaRPr lang="ru-RU" b="1" dirty="0" smtClean="0">
              <a:solidFill>
                <a:srgbClr val="FF0000"/>
              </a:solidFill>
            </a:endParaRPr>
          </a:p>
        </p:txBody>
      </p:sp>
      <p:sp>
        <p:nvSpPr>
          <p:cNvPr id="5" name="Блок-схема: задержка 4"/>
          <p:cNvSpPr/>
          <p:nvPr/>
        </p:nvSpPr>
        <p:spPr>
          <a:xfrm>
            <a:off x="1285852" y="1571612"/>
            <a:ext cx="1000132" cy="826962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3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7" y="2786058"/>
            <a:ext cx="8117143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214414" y="2857496"/>
            <a:ext cx="428628" cy="35719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Решете  самостоятельно: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3"/>
            <a:ext cx="8229600" cy="36007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endParaRPr lang="ru-RU" b="1" dirty="0" smtClean="0">
              <a:solidFill>
                <a:srgbClr val="FF0000"/>
              </a:solidFill>
            </a:endParaRPr>
          </a:p>
        </p:txBody>
      </p:sp>
      <p:sp>
        <p:nvSpPr>
          <p:cNvPr id="5" name="Блок-схема: задержка 4"/>
          <p:cNvSpPr/>
          <p:nvPr/>
        </p:nvSpPr>
        <p:spPr>
          <a:xfrm>
            <a:off x="1285852" y="1571612"/>
            <a:ext cx="1000132" cy="826962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4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14414" y="2857496"/>
            <a:ext cx="428628" cy="35719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714620"/>
            <a:ext cx="794033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366814" y="3009896"/>
            <a:ext cx="561980" cy="41910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64</TotalTime>
  <Words>68</Words>
  <Application>Microsoft Office PowerPoint</Application>
  <PresentationFormat>Экран (4:3)</PresentationFormat>
  <Paragraphs>62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Литейная</vt:lpstr>
      <vt:lpstr>Решение  заданий  на  позиционные  системы  счисления</vt:lpstr>
      <vt:lpstr>Задача:</vt:lpstr>
      <vt:lpstr>Решение:</vt:lpstr>
      <vt:lpstr>Решение:</vt:lpstr>
      <vt:lpstr>Решение:</vt:lpstr>
      <vt:lpstr>Решение:</vt:lpstr>
      <vt:lpstr>Решете  самостоятельно:</vt:lpstr>
      <vt:lpstr>Решете  самостоятельно:</vt:lpstr>
      <vt:lpstr>Решете  самостоятельно:</vt:lpstr>
      <vt:lpstr>Решете  самостоятельно:</vt:lpstr>
      <vt:lpstr>Решете  самостоятельно:</vt:lpstr>
      <vt:lpstr>Решете  самостоятельно:</vt:lpstr>
      <vt:lpstr>Решете  самостоятельно:</vt:lpstr>
      <vt:lpstr>Решете  самостоятельно:</vt:lpstr>
      <vt:lpstr>Решете  самостоятельно:</vt:lpstr>
      <vt:lpstr>Ответы: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 заданий  на  позиционные  системы  счисления</dc:title>
  <dc:creator>Valued Acer Customer</dc:creator>
  <cp:lastModifiedBy>Valued Acer Customer</cp:lastModifiedBy>
  <cp:revision>18</cp:revision>
  <dcterms:created xsi:type="dcterms:W3CDTF">2011-09-23T19:25:21Z</dcterms:created>
  <dcterms:modified xsi:type="dcterms:W3CDTF">2011-09-23T20:30:07Z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341175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D5.0.3</vt:lpwstr>
  </property>
</Properties>
</file>