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openxmlformats-officedocument.drawingml.diagramStyle+xml" PartName="/ppt/diagrams/quickStyle4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drawingml.diagramLayout+xml" PartName="/ppt/diagrams/layout7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drawingml.diagramLayout+xml" PartName="/ppt/diagrams/layout4.xml"/>
  <Override ContentType="application/vnd.openxmlformats-officedocument.drawingml.diagramLayout+xml" PartName="/ppt/diagrams/layout5.xml"/>
  <Override ContentType="application/vnd.openxmlformats-officedocument.drawingml.diagramData+xml" PartName="/ppt/diagrams/data6.xml"/>
  <Override ContentType="application/vnd.openxmlformats-officedocument.drawingml.diagramData+xml" PartName="/ppt/diagrams/data7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Data+xml" PartName="/ppt/diagrams/data4.xml"/>
  <Override ContentType="application/vnd.openxmlformats-officedocument.drawingml.diagramData+xml" PartName="/ppt/diagrams/data5.xml"/>
  <Override ContentType="application/vnd.openxmlformats-officedocument.drawingml.diagramColors+xml" PartName="/ppt/diagrams/colors7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drawingml.diagramColors+xml" PartName="/ppt/diagrams/colors5.xml"/>
  <Override ContentType="application/vnd.openxmlformats-officedocument.drawingml.diagramColors+xml" PartName="/ppt/diagrams/colors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officedocument.drawingml.diagramColors+xml" PartName="/ppt/diagrams/colors3.xml"/>
  <Override ContentType="application/vnd.openxmlformats-officedocument.drawingml.diagramColors+xml" PartName="/ppt/diagrams/colors4.xml"/>
  <Override ContentType="application/vnd.openxmlformats-officedocument.drawingml.diagramStyle+xml" PartName="/ppt/diagrams/quickStyle6.xml"/>
  <Override ContentType="application/vnd.openxmlformats-officedocument.drawingml.diagramStyle+xml" PartName="/ppt/diagrams/quickStyle7.xml"/>
  <Override ContentType="application/vnd.openxmlformats-package.core-properties+xml" PartName="/docProps/core.xml"/>
  <Override ContentType="application/vnd.ms-office.drawingml.diagramDrawing+xml" PartName="/ppt/diagrams/drawing4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drawingml.diagramColors+xml" PartName="/ppt/diagrams/colors2.xml"/>
  <Override ContentType="application/vnd.openxmlformats-officedocument.drawingml.diagramStyle+xml" PartName="/ppt/diagrams/quickStyle5.xml"/>
  <Override ContentType="application/vnd.ms-office.drawingml.diagramDrawing+xml" PartName="/ppt/diagrams/drawing3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drawingml.diagramStyle+xml" PartName="/ppt/diagrams/quickStyle3.xml"/>
  <Override ContentType="application/vnd.ms-office.drawingml.diagramDrawing+xml" PartName="/ppt/diagrams/drawing1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Override ContentType="application/vnd.openxmlformats-officedocument.drawingml.diagramStyle+xml" PartName="/ppt/diagrams/quickStyle1.xml"/>
  <Default ContentType="image/jpeg" Extension="jpeg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drawingml.diagramLayout+xml" PartName="/ppt/diagrams/layout6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90B3A-95A5-4B7E-ABF7-F0320A02BA91}" type="doc">
      <dgm:prSet loTypeId="urn:microsoft.com/office/officeart/2005/8/layout/matrix1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EC1374-91B3-410F-833C-550CC99B40B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Факторы развития информационной культуры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DF0D02A5-38EA-4652-AB03-531C312AD012}" type="parTrans" cxnId="{E35A7099-289C-4CB8-9D5C-D90B421B95CB}">
      <dgm:prSet/>
      <dgm:spPr/>
      <dgm:t>
        <a:bodyPr/>
        <a:lstStyle/>
        <a:p>
          <a:endParaRPr lang="ru-RU"/>
        </a:p>
      </dgm:t>
    </dgm:pt>
    <dgm:pt modelId="{04CC69D0-1008-4999-8F7E-382B6A8FA82F}" type="sibTrans" cxnId="{E35A7099-289C-4CB8-9D5C-D90B421B95CB}">
      <dgm:prSet/>
      <dgm:spPr/>
      <dgm:t>
        <a:bodyPr/>
        <a:lstStyle/>
        <a:p>
          <a:endParaRPr lang="ru-RU"/>
        </a:p>
      </dgm:t>
    </dgm:pt>
    <dgm:pt modelId="{6872DDB1-CB1B-4075-A9F0-13190FA61808}">
      <dgm:prSet phldrT="[Текст]" custT="1"/>
      <dgm:spPr>
        <a:solidFill>
          <a:srgbClr val="0070C0"/>
        </a:solidFill>
      </dgm:spPr>
      <dgm:t>
        <a:bodyPr/>
        <a:lstStyle/>
        <a:p>
          <a:pPr algn="l"/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Информационная инфраструктура общества, определяющая возможности людей получать, передавать и использовать необходимую им информацию, а также оперативно осуществлять те или иные информационные коммуникации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FD9DC33F-2CBF-4AF2-8FCF-CFE32E06A13E}" type="parTrans" cxnId="{BD0C667C-6A6D-4371-8459-BA2E5F972CB2}">
      <dgm:prSet/>
      <dgm:spPr/>
      <dgm:t>
        <a:bodyPr/>
        <a:lstStyle/>
        <a:p>
          <a:endParaRPr lang="ru-RU"/>
        </a:p>
      </dgm:t>
    </dgm:pt>
    <dgm:pt modelId="{36580108-91EB-4F0A-881F-2968A98AAC3F}" type="sibTrans" cxnId="{BD0C667C-6A6D-4371-8459-BA2E5F972CB2}">
      <dgm:prSet/>
      <dgm:spPr/>
      <dgm:t>
        <a:bodyPr/>
        <a:lstStyle/>
        <a:p>
          <a:endParaRPr lang="ru-RU"/>
        </a:p>
      </dgm:t>
    </dgm:pt>
    <dgm:pt modelId="{EE4825FF-5F0E-4741-B5CF-78D5923B195D}">
      <dgm:prSet phldrT="[Текст]" custT="1"/>
      <dgm:spPr>
        <a:solidFill>
          <a:srgbClr val="0070C0"/>
        </a:solidFill>
      </dgm:spPr>
      <dgm:t>
        <a:bodyPr/>
        <a:lstStyle/>
        <a:p>
          <a:pPr algn="l"/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Демократизация общества, которая определяет правовые гарантии людей по доступу к необходимой им информации, развитие средств массового информирования населения, а также возможности граждан использовать альтернативные, в том числе зарубежные источники информации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6DC83FF1-D935-4F6A-AB56-537601451604}" type="parTrans" cxnId="{4A3D1EAC-9517-40DC-8802-88C954D1E787}">
      <dgm:prSet/>
      <dgm:spPr/>
      <dgm:t>
        <a:bodyPr/>
        <a:lstStyle/>
        <a:p>
          <a:endParaRPr lang="ru-RU"/>
        </a:p>
      </dgm:t>
    </dgm:pt>
    <dgm:pt modelId="{C4809F9C-1427-4FD5-A95E-766366CA97DE}" type="sibTrans" cxnId="{4A3D1EAC-9517-40DC-8802-88C954D1E787}">
      <dgm:prSet/>
      <dgm:spPr/>
      <dgm:t>
        <a:bodyPr/>
        <a:lstStyle/>
        <a:p>
          <a:endParaRPr lang="ru-RU"/>
        </a:p>
      </dgm:t>
    </dgm:pt>
    <dgm:pt modelId="{20AC9F93-C1CF-4953-9852-83D1955A1DF6}">
      <dgm:prSet phldrT="[Текст]" custT="1"/>
      <dgm:spPr>
        <a:solidFill>
          <a:srgbClr val="0070C0"/>
        </a:solidFill>
      </dgm:spPr>
      <dgm:t>
        <a:bodyPr/>
        <a:lstStyle/>
        <a:p>
          <a:pPr algn="r"/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Развитие экономики страны, от которого зависят материальные возможности получения людьми необходимого образования, а также приобретения и использования современных средств информационной техники 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743652A0-73D0-4BE8-A878-3F2EB667BA38}" type="parTrans" cxnId="{42B895D7-AE8E-4E8C-A23E-999F03925682}">
      <dgm:prSet/>
      <dgm:spPr/>
      <dgm:t>
        <a:bodyPr/>
        <a:lstStyle/>
        <a:p>
          <a:endParaRPr lang="ru-RU"/>
        </a:p>
      </dgm:t>
    </dgm:pt>
    <dgm:pt modelId="{1627CAD5-B5E6-49B4-B35E-58002B0EA557}" type="sibTrans" cxnId="{42B895D7-AE8E-4E8C-A23E-999F03925682}">
      <dgm:prSet/>
      <dgm:spPr/>
      <dgm:t>
        <a:bodyPr/>
        <a:lstStyle/>
        <a:p>
          <a:endParaRPr lang="ru-RU"/>
        </a:p>
      </dgm:t>
    </dgm:pt>
    <dgm:pt modelId="{55886C41-74C3-4623-A0B2-FA08BCF69D76}">
      <dgm:prSet phldrT="[Текст]" phldr="1"/>
      <dgm:spPr/>
      <dgm:t>
        <a:bodyPr/>
        <a:lstStyle/>
        <a:p>
          <a:endParaRPr lang="ru-RU"/>
        </a:p>
      </dgm:t>
    </dgm:pt>
    <dgm:pt modelId="{2666D0E7-3C42-4C7D-8465-E2AE9C15A3DD}" type="parTrans" cxnId="{D256CA83-FB51-4BE3-BFF1-A31CF2221122}">
      <dgm:prSet/>
      <dgm:spPr/>
      <dgm:t>
        <a:bodyPr/>
        <a:lstStyle/>
        <a:p>
          <a:endParaRPr lang="ru-RU"/>
        </a:p>
      </dgm:t>
    </dgm:pt>
    <dgm:pt modelId="{577D04EB-C391-40CC-B69A-F4F69D608CF8}" type="sibTrans" cxnId="{D256CA83-FB51-4BE3-BFF1-A31CF2221122}">
      <dgm:prSet/>
      <dgm:spPr/>
      <dgm:t>
        <a:bodyPr/>
        <a:lstStyle/>
        <a:p>
          <a:endParaRPr lang="ru-RU"/>
        </a:p>
      </dgm:t>
    </dgm:pt>
    <dgm:pt modelId="{68C81418-A495-4806-87E0-3616B9A673C7}">
      <dgm:prSet custT="1"/>
      <dgm:spPr>
        <a:solidFill>
          <a:srgbClr val="0070C0"/>
        </a:solidFill>
      </dgm:spPr>
      <dgm:t>
        <a:bodyPr/>
        <a:lstStyle/>
        <a:p>
          <a:pPr algn="r"/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Система образования, определяющая общий уровень интеллектуального развития людей, их материальных и духовных потребностей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94111634-B5A1-4008-BCEA-D8C1627D4DB0}" type="parTrans" cxnId="{32D9CA65-20C1-4A77-BBBF-404A21F36CD6}">
      <dgm:prSet/>
      <dgm:spPr/>
      <dgm:t>
        <a:bodyPr/>
        <a:lstStyle/>
        <a:p>
          <a:endParaRPr lang="ru-RU"/>
        </a:p>
      </dgm:t>
    </dgm:pt>
    <dgm:pt modelId="{D21ECFB2-858D-4161-B600-317B1EF3567C}" type="sibTrans" cxnId="{32D9CA65-20C1-4A77-BBBF-404A21F36CD6}">
      <dgm:prSet/>
      <dgm:spPr/>
      <dgm:t>
        <a:bodyPr/>
        <a:lstStyle/>
        <a:p>
          <a:endParaRPr lang="ru-RU"/>
        </a:p>
      </dgm:t>
    </dgm:pt>
    <dgm:pt modelId="{A34CB92D-8C17-4742-BF51-24B658C58DB1}" type="pres">
      <dgm:prSet presAssocID="{2AC90B3A-95A5-4B7E-ABF7-F0320A02BA9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03CD56-ECD9-4D0E-89EE-06027B09C2A3}" type="pres">
      <dgm:prSet presAssocID="{2AC90B3A-95A5-4B7E-ABF7-F0320A02BA91}" presName="matrix" presStyleCnt="0"/>
      <dgm:spPr/>
    </dgm:pt>
    <dgm:pt modelId="{BB3955D1-270D-4EC3-8527-8A8C23A9451A}" type="pres">
      <dgm:prSet presAssocID="{2AC90B3A-95A5-4B7E-ABF7-F0320A02BA91}" presName="tile1" presStyleLbl="node1" presStyleIdx="0" presStyleCnt="4"/>
      <dgm:spPr/>
      <dgm:t>
        <a:bodyPr/>
        <a:lstStyle/>
        <a:p>
          <a:endParaRPr lang="ru-RU"/>
        </a:p>
      </dgm:t>
    </dgm:pt>
    <dgm:pt modelId="{CE800922-B292-4FCB-A01A-EA7235C38163}" type="pres">
      <dgm:prSet presAssocID="{2AC90B3A-95A5-4B7E-ABF7-F0320A02BA9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82262-AE6C-49E1-AF2D-173C7FF66D9C}" type="pres">
      <dgm:prSet presAssocID="{2AC90B3A-95A5-4B7E-ABF7-F0320A02BA91}" presName="tile2" presStyleLbl="node1" presStyleIdx="1" presStyleCnt="4"/>
      <dgm:spPr/>
      <dgm:t>
        <a:bodyPr/>
        <a:lstStyle/>
        <a:p>
          <a:endParaRPr lang="ru-RU"/>
        </a:p>
      </dgm:t>
    </dgm:pt>
    <dgm:pt modelId="{556B5BD4-D550-4FC2-90F8-88D29C01917A}" type="pres">
      <dgm:prSet presAssocID="{2AC90B3A-95A5-4B7E-ABF7-F0320A02BA9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3DAF7-47D1-4C76-B6A8-0F159A2CB597}" type="pres">
      <dgm:prSet presAssocID="{2AC90B3A-95A5-4B7E-ABF7-F0320A02BA91}" presName="tile3" presStyleLbl="node1" presStyleIdx="2" presStyleCnt="4"/>
      <dgm:spPr/>
      <dgm:t>
        <a:bodyPr/>
        <a:lstStyle/>
        <a:p>
          <a:endParaRPr lang="ru-RU"/>
        </a:p>
      </dgm:t>
    </dgm:pt>
    <dgm:pt modelId="{14E18B1B-3623-4636-ABDD-E856DDCE1388}" type="pres">
      <dgm:prSet presAssocID="{2AC90B3A-95A5-4B7E-ABF7-F0320A02BA9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DE0A5-5234-4873-8154-AF9226EEFE6C}" type="pres">
      <dgm:prSet presAssocID="{2AC90B3A-95A5-4B7E-ABF7-F0320A02BA91}" presName="tile4" presStyleLbl="node1" presStyleIdx="3" presStyleCnt="4"/>
      <dgm:spPr/>
      <dgm:t>
        <a:bodyPr/>
        <a:lstStyle/>
        <a:p>
          <a:endParaRPr lang="ru-RU"/>
        </a:p>
      </dgm:t>
    </dgm:pt>
    <dgm:pt modelId="{8829832C-BF3A-488C-8982-2A0F93C3C29F}" type="pres">
      <dgm:prSet presAssocID="{2AC90B3A-95A5-4B7E-ABF7-F0320A02BA9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5B67A-0430-4489-9562-58066187FD30}" type="pres">
      <dgm:prSet presAssocID="{2AC90B3A-95A5-4B7E-ABF7-F0320A02BA9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5A96D-FAF5-43CB-BB57-5A6B22A00E9C}" type="presOf" srcId="{68C81418-A495-4806-87E0-3616B9A673C7}" destId="{75682262-AE6C-49E1-AF2D-173C7FF66D9C}" srcOrd="0" destOrd="0" presId="urn:microsoft.com/office/officeart/2005/8/layout/matrix1"/>
    <dgm:cxn modelId="{4A3D1EAC-9517-40DC-8802-88C954D1E787}" srcId="{63EC1374-91B3-410F-833C-550CC99B40B3}" destId="{EE4825FF-5F0E-4741-B5CF-78D5923B195D}" srcOrd="2" destOrd="0" parTransId="{6DC83FF1-D935-4F6A-AB56-537601451604}" sibTransId="{C4809F9C-1427-4FD5-A95E-766366CA97DE}"/>
    <dgm:cxn modelId="{D256CA83-FB51-4BE3-BFF1-A31CF2221122}" srcId="{63EC1374-91B3-410F-833C-550CC99B40B3}" destId="{55886C41-74C3-4623-A0B2-FA08BCF69D76}" srcOrd="4" destOrd="0" parTransId="{2666D0E7-3C42-4C7D-8465-E2AE9C15A3DD}" sibTransId="{577D04EB-C391-40CC-B69A-F4F69D608CF8}"/>
    <dgm:cxn modelId="{42B895D7-AE8E-4E8C-A23E-999F03925682}" srcId="{63EC1374-91B3-410F-833C-550CC99B40B3}" destId="{20AC9F93-C1CF-4953-9852-83D1955A1DF6}" srcOrd="3" destOrd="0" parTransId="{743652A0-73D0-4BE8-A878-3F2EB667BA38}" sibTransId="{1627CAD5-B5E6-49B4-B35E-58002B0EA557}"/>
    <dgm:cxn modelId="{BD0C667C-6A6D-4371-8459-BA2E5F972CB2}" srcId="{63EC1374-91B3-410F-833C-550CC99B40B3}" destId="{6872DDB1-CB1B-4075-A9F0-13190FA61808}" srcOrd="0" destOrd="0" parTransId="{FD9DC33F-2CBF-4AF2-8FCF-CFE32E06A13E}" sibTransId="{36580108-91EB-4F0A-881F-2968A98AAC3F}"/>
    <dgm:cxn modelId="{84188CB0-FD1F-4288-8C6C-F5DDD2094F0B}" type="presOf" srcId="{2AC90B3A-95A5-4B7E-ABF7-F0320A02BA91}" destId="{A34CB92D-8C17-4742-BF51-24B658C58DB1}" srcOrd="0" destOrd="0" presId="urn:microsoft.com/office/officeart/2005/8/layout/matrix1"/>
    <dgm:cxn modelId="{32D9CA65-20C1-4A77-BBBF-404A21F36CD6}" srcId="{63EC1374-91B3-410F-833C-550CC99B40B3}" destId="{68C81418-A495-4806-87E0-3616B9A673C7}" srcOrd="1" destOrd="0" parTransId="{94111634-B5A1-4008-BCEA-D8C1627D4DB0}" sibTransId="{D21ECFB2-858D-4161-B600-317B1EF3567C}"/>
    <dgm:cxn modelId="{D73E9380-919B-45C3-A3F7-274B92AEF9BC}" type="presOf" srcId="{EE4825FF-5F0E-4741-B5CF-78D5923B195D}" destId="{14E18B1B-3623-4636-ABDD-E856DDCE1388}" srcOrd="1" destOrd="0" presId="urn:microsoft.com/office/officeart/2005/8/layout/matrix1"/>
    <dgm:cxn modelId="{EB556600-1CB1-4D04-8826-538C358146EE}" type="presOf" srcId="{6872DDB1-CB1B-4075-A9F0-13190FA61808}" destId="{CE800922-B292-4FCB-A01A-EA7235C38163}" srcOrd="1" destOrd="0" presId="urn:microsoft.com/office/officeart/2005/8/layout/matrix1"/>
    <dgm:cxn modelId="{810B3B18-C4EB-41F3-A05C-7C493830AD45}" type="presOf" srcId="{20AC9F93-C1CF-4953-9852-83D1955A1DF6}" destId="{8829832C-BF3A-488C-8982-2A0F93C3C29F}" srcOrd="1" destOrd="0" presId="urn:microsoft.com/office/officeart/2005/8/layout/matrix1"/>
    <dgm:cxn modelId="{8DDC497C-5C8A-4B2A-9644-C2FA28FBF190}" type="presOf" srcId="{EE4825FF-5F0E-4741-B5CF-78D5923B195D}" destId="{3F03DAF7-47D1-4C76-B6A8-0F159A2CB597}" srcOrd="0" destOrd="0" presId="urn:microsoft.com/office/officeart/2005/8/layout/matrix1"/>
    <dgm:cxn modelId="{210D10F4-BAAF-42D8-9E6E-8AE0278ED02B}" type="presOf" srcId="{20AC9F93-C1CF-4953-9852-83D1955A1DF6}" destId="{BB9DE0A5-5234-4873-8154-AF9226EEFE6C}" srcOrd="0" destOrd="0" presId="urn:microsoft.com/office/officeart/2005/8/layout/matrix1"/>
    <dgm:cxn modelId="{12BB6855-3286-4BD1-AACB-4FAF09B86C56}" type="presOf" srcId="{68C81418-A495-4806-87E0-3616B9A673C7}" destId="{556B5BD4-D550-4FC2-90F8-88D29C01917A}" srcOrd="1" destOrd="0" presId="urn:microsoft.com/office/officeart/2005/8/layout/matrix1"/>
    <dgm:cxn modelId="{4C59E194-7FD1-4FAD-846D-E12E8563CDFF}" type="presOf" srcId="{63EC1374-91B3-410F-833C-550CC99B40B3}" destId="{C185B67A-0430-4489-9562-58066187FD30}" srcOrd="0" destOrd="0" presId="urn:microsoft.com/office/officeart/2005/8/layout/matrix1"/>
    <dgm:cxn modelId="{253AF4FB-E6F9-4CA8-9DE4-97D176C75696}" type="presOf" srcId="{6872DDB1-CB1B-4075-A9F0-13190FA61808}" destId="{BB3955D1-270D-4EC3-8527-8A8C23A9451A}" srcOrd="0" destOrd="0" presId="urn:microsoft.com/office/officeart/2005/8/layout/matrix1"/>
    <dgm:cxn modelId="{E35A7099-289C-4CB8-9D5C-D90B421B95CB}" srcId="{2AC90B3A-95A5-4B7E-ABF7-F0320A02BA91}" destId="{63EC1374-91B3-410F-833C-550CC99B40B3}" srcOrd="0" destOrd="0" parTransId="{DF0D02A5-38EA-4652-AB03-531C312AD012}" sibTransId="{04CC69D0-1008-4999-8F7E-382B6A8FA82F}"/>
    <dgm:cxn modelId="{FFA16AFE-E056-4DC1-AB76-77BC25179790}" type="presParOf" srcId="{A34CB92D-8C17-4742-BF51-24B658C58DB1}" destId="{6D03CD56-ECD9-4D0E-89EE-06027B09C2A3}" srcOrd="0" destOrd="0" presId="urn:microsoft.com/office/officeart/2005/8/layout/matrix1"/>
    <dgm:cxn modelId="{5E5599F1-80CC-4FF7-96AC-94416D69E17B}" type="presParOf" srcId="{6D03CD56-ECD9-4D0E-89EE-06027B09C2A3}" destId="{BB3955D1-270D-4EC3-8527-8A8C23A9451A}" srcOrd="0" destOrd="0" presId="urn:microsoft.com/office/officeart/2005/8/layout/matrix1"/>
    <dgm:cxn modelId="{9A0C4579-7C48-45B3-B867-E4ED2E0CD58B}" type="presParOf" srcId="{6D03CD56-ECD9-4D0E-89EE-06027B09C2A3}" destId="{CE800922-B292-4FCB-A01A-EA7235C38163}" srcOrd="1" destOrd="0" presId="urn:microsoft.com/office/officeart/2005/8/layout/matrix1"/>
    <dgm:cxn modelId="{CA4F069C-1032-431F-8B2D-91F7072A1434}" type="presParOf" srcId="{6D03CD56-ECD9-4D0E-89EE-06027B09C2A3}" destId="{75682262-AE6C-49E1-AF2D-173C7FF66D9C}" srcOrd="2" destOrd="0" presId="urn:microsoft.com/office/officeart/2005/8/layout/matrix1"/>
    <dgm:cxn modelId="{0D7638FE-3E93-4AB6-8306-9456AAEF8CBB}" type="presParOf" srcId="{6D03CD56-ECD9-4D0E-89EE-06027B09C2A3}" destId="{556B5BD4-D550-4FC2-90F8-88D29C01917A}" srcOrd="3" destOrd="0" presId="urn:microsoft.com/office/officeart/2005/8/layout/matrix1"/>
    <dgm:cxn modelId="{898B2D78-F1B7-4C15-B673-26989BC049DF}" type="presParOf" srcId="{6D03CD56-ECD9-4D0E-89EE-06027B09C2A3}" destId="{3F03DAF7-47D1-4C76-B6A8-0F159A2CB597}" srcOrd="4" destOrd="0" presId="urn:microsoft.com/office/officeart/2005/8/layout/matrix1"/>
    <dgm:cxn modelId="{4EA9A2BF-6CB3-499E-A387-BAFE40861BA7}" type="presParOf" srcId="{6D03CD56-ECD9-4D0E-89EE-06027B09C2A3}" destId="{14E18B1B-3623-4636-ABDD-E856DDCE1388}" srcOrd="5" destOrd="0" presId="urn:microsoft.com/office/officeart/2005/8/layout/matrix1"/>
    <dgm:cxn modelId="{A157343F-EABA-4966-BDA1-A0D239354CBB}" type="presParOf" srcId="{6D03CD56-ECD9-4D0E-89EE-06027B09C2A3}" destId="{BB9DE0A5-5234-4873-8154-AF9226EEFE6C}" srcOrd="6" destOrd="0" presId="urn:microsoft.com/office/officeart/2005/8/layout/matrix1"/>
    <dgm:cxn modelId="{11B4025E-4BF6-4D27-B479-CCF2D27073F3}" type="presParOf" srcId="{6D03CD56-ECD9-4D0E-89EE-06027B09C2A3}" destId="{8829832C-BF3A-488C-8982-2A0F93C3C29F}" srcOrd="7" destOrd="0" presId="urn:microsoft.com/office/officeart/2005/8/layout/matrix1"/>
    <dgm:cxn modelId="{73C6A9A1-5A8C-4E1A-B5E8-00B162085717}" type="presParOf" srcId="{A34CB92D-8C17-4742-BF51-24B658C58DB1}" destId="{C185B67A-0430-4489-9562-58066187FD3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96F0F7-841C-454C-9C8F-D8CA74B28F60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B53B2A-D7B1-46EC-96C7-BC529E0D9602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3600" b="1" i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Информационные ресурсы</a:t>
          </a:r>
          <a:endParaRPr lang="ru-RU" sz="3600" b="1" i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gm:t>
    </dgm:pt>
    <dgm:pt modelId="{94184096-7DDC-4607-B3F4-81F2712D4A70}" type="parTrans" cxnId="{F790CF99-54FD-4969-8597-DE47954BFA62}">
      <dgm:prSet/>
      <dgm:spPr/>
      <dgm:t>
        <a:bodyPr/>
        <a:lstStyle/>
        <a:p>
          <a:endParaRPr lang="ru-RU"/>
        </a:p>
      </dgm:t>
    </dgm:pt>
    <dgm:pt modelId="{2C889EDC-6836-4C8C-A94F-0EF0E1344FC3}" type="sibTrans" cxnId="{F790CF99-54FD-4969-8597-DE47954BFA62}">
      <dgm:prSet/>
      <dgm:spPr/>
      <dgm:t>
        <a:bodyPr/>
        <a:lstStyle/>
        <a:p>
          <a:endParaRPr lang="ru-RU"/>
        </a:p>
      </dgm:t>
    </dgm:pt>
    <dgm:pt modelId="{B08E11A5-F77A-400B-B816-35E47525A6F7}">
      <dgm:prSet phldrT="[Текст]"/>
      <dgm:spPr>
        <a:solidFill>
          <a:srgbClr val="FFC000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Материальный продукт, который можно покупать и продавать</a:t>
          </a:r>
          <a:endParaRPr lang="ru-RU" b="1" i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FAF39638-C644-44D7-9C7E-FBB83223E81F}" type="parTrans" cxnId="{0364E847-B3F5-4D22-92EB-0A4834C77F10}">
      <dgm:prSet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325D0A27-CFB2-4359-8175-E639EFCEA03E}" type="sibTrans" cxnId="{0364E847-B3F5-4D22-92EB-0A4834C77F10}">
      <dgm:prSet/>
      <dgm:spPr/>
      <dgm:t>
        <a:bodyPr/>
        <a:lstStyle/>
        <a:p>
          <a:endParaRPr lang="ru-RU"/>
        </a:p>
      </dgm:t>
    </dgm:pt>
    <dgm:pt modelId="{70FBFE0C-FF95-49B4-9CED-40261C119264}">
      <dgm:prSet phldrT="[Текст]"/>
      <dgm:spPr>
        <a:solidFill>
          <a:srgbClr val="FFC000"/>
        </a:solidFill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Интеллектуальный продукт, на который распространяются право интеллектуальной собственности и авторское право</a:t>
          </a:r>
          <a:endParaRPr lang="ru-RU" b="1" i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0DB6270-43DA-4B31-A57D-EA1BBC2F7F42}" type="parTrans" cxnId="{DC56CDB8-F0E4-49B8-951C-F5418C885820}">
      <dgm:prSet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76E5AD3C-DB08-4C5D-A157-14EA36560E3D}" type="sibTrans" cxnId="{DC56CDB8-F0E4-49B8-951C-F5418C885820}">
      <dgm:prSet/>
      <dgm:spPr/>
      <dgm:t>
        <a:bodyPr/>
        <a:lstStyle/>
        <a:p>
          <a:endParaRPr lang="ru-RU"/>
        </a:p>
      </dgm:t>
    </dgm:pt>
    <dgm:pt modelId="{C4D0BA2E-5735-423F-A65F-46830D356AE4}" type="pres">
      <dgm:prSet presAssocID="{0C96F0F7-841C-454C-9C8F-D8CA74B28F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449C96D-68ED-4634-9881-B3CC8DF88942}" type="pres">
      <dgm:prSet presAssocID="{C3B53B2A-D7B1-46EC-96C7-BC529E0D9602}" presName="hierRoot1" presStyleCnt="0">
        <dgm:presLayoutVars>
          <dgm:hierBranch val="init"/>
        </dgm:presLayoutVars>
      </dgm:prSet>
      <dgm:spPr/>
    </dgm:pt>
    <dgm:pt modelId="{F64C6A6A-27B6-437D-BB7A-4254B32089E0}" type="pres">
      <dgm:prSet presAssocID="{C3B53B2A-D7B1-46EC-96C7-BC529E0D9602}" presName="rootComposite1" presStyleCnt="0"/>
      <dgm:spPr/>
    </dgm:pt>
    <dgm:pt modelId="{53194E0E-A411-4823-A3B7-C4C3D2EFC341}" type="pres">
      <dgm:prSet presAssocID="{C3B53B2A-D7B1-46EC-96C7-BC529E0D960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7A9DA7-F990-4D24-B015-4B0DF9A13E5B}" type="pres">
      <dgm:prSet presAssocID="{C3B53B2A-D7B1-46EC-96C7-BC529E0D960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E4A9843-7702-4CFE-BA7F-42137067FDCC}" type="pres">
      <dgm:prSet presAssocID="{C3B53B2A-D7B1-46EC-96C7-BC529E0D9602}" presName="hierChild2" presStyleCnt="0"/>
      <dgm:spPr/>
    </dgm:pt>
    <dgm:pt modelId="{EEAA2998-00D6-4C45-9D13-29A25185A672}" type="pres">
      <dgm:prSet presAssocID="{FAF39638-C644-44D7-9C7E-FBB83223E81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E2A3597-F421-41ED-B46B-5C28F68F6BA6}" type="pres">
      <dgm:prSet presAssocID="{B08E11A5-F77A-400B-B816-35E47525A6F7}" presName="hierRoot2" presStyleCnt="0">
        <dgm:presLayoutVars>
          <dgm:hierBranch val="init"/>
        </dgm:presLayoutVars>
      </dgm:prSet>
      <dgm:spPr/>
    </dgm:pt>
    <dgm:pt modelId="{D0F5009D-6E35-4878-8649-B42454C29A12}" type="pres">
      <dgm:prSet presAssocID="{B08E11A5-F77A-400B-B816-35E47525A6F7}" presName="rootComposite" presStyleCnt="0"/>
      <dgm:spPr/>
    </dgm:pt>
    <dgm:pt modelId="{5EDF563E-EAB0-46FF-AFDE-30C7F727541B}" type="pres">
      <dgm:prSet presAssocID="{B08E11A5-F77A-400B-B816-35E47525A6F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5F8842-FE5F-410B-AC0A-C827C0067664}" type="pres">
      <dgm:prSet presAssocID="{B08E11A5-F77A-400B-B816-35E47525A6F7}" presName="rootConnector" presStyleLbl="node2" presStyleIdx="0" presStyleCnt="2"/>
      <dgm:spPr/>
      <dgm:t>
        <a:bodyPr/>
        <a:lstStyle/>
        <a:p>
          <a:endParaRPr lang="ru-RU"/>
        </a:p>
      </dgm:t>
    </dgm:pt>
    <dgm:pt modelId="{3E5A856E-5CF0-41ED-98E2-7E4F1930237B}" type="pres">
      <dgm:prSet presAssocID="{B08E11A5-F77A-400B-B816-35E47525A6F7}" presName="hierChild4" presStyleCnt="0"/>
      <dgm:spPr/>
    </dgm:pt>
    <dgm:pt modelId="{5C2BF7E4-56EA-43D2-80CD-F8B510CA663C}" type="pres">
      <dgm:prSet presAssocID="{B08E11A5-F77A-400B-B816-35E47525A6F7}" presName="hierChild5" presStyleCnt="0"/>
      <dgm:spPr/>
    </dgm:pt>
    <dgm:pt modelId="{DD3510EE-3710-4486-B19A-4324169855DE}" type="pres">
      <dgm:prSet presAssocID="{A0DB6270-43DA-4B31-A57D-EA1BBC2F7F4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F943D15-5DF2-43B8-A5C8-624A12C5299B}" type="pres">
      <dgm:prSet presAssocID="{70FBFE0C-FF95-49B4-9CED-40261C119264}" presName="hierRoot2" presStyleCnt="0">
        <dgm:presLayoutVars>
          <dgm:hierBranch val="init"/>
        </dgm:presLayoutVars>
      </dgm:prSet>
      <dgm:spPr/>
    </dgm:pt>
    <dgm:pt modelId="{3B1EE0A6-D183-4BA8-9DBE-96CDD786A2D7}" type="pres">
      <dgm:prSet presAssocID="{70FBFE0C-FF95-49B4-9CED-40261C119264}" presName="rootComposite" presStyleCnt="0"/>
      <dgm:spPr/>
    </dgm:pt>
    <dgm:pt modelId="{FE67F9E2-1CC4-4007-AECA-794C0B66225A}" type="pres">
      <dgm:prSet presAssocID="{70FBFE0C-FF95-49B4-9CED-40261C11926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3CE5D1-4108-4448-9B14-0F063CD86D77}" type="pres">
      <dgm:prSet presAssocID="{70FBFE0C-FF95-49B4-9CED-40261C119264}" presName="rootConnector" presStyleLbl="node2" presStyleIdx="1" presStyleCnt="2"/>
      <dgm:spPr/>
      <dgm:t>
        <a:bodyPr/>
        <a:lstStyle/>
        <a:p>
          <a:endParaRPr lang="ru-RU"/>
        </a:p>
      </dgm:t>
    </dgm:pt>
    <dgm:pt modelId="{DDF18046-58D5-4730-9583-554A18E566E4}" type="pres">
      <dgm:prSet presAssocID="{70FBFE0C-FF95-49B4-9CED-40261C119264}" presName="hierChild4" presStyleCnt="0"/>
      <dgm:spPr/>
    </dgm:pt>
    <dgm:pt modelId="{B12B501F-18D7-43F7-A095-AE6E4B6E8178}" type="pres">
      <dgm:prSet presAssocID="{70FBFE0C-FF95-49B4-9CED-40261C119264}" presName="hierChild5" presStyleCnt="0"/>
      <dgm:spPr/>
    </dgm:pt>
    <dgm:pt modelId="{0E956DDB-8835-4807-87E5-A0D2FB9A67AF}" type="pres">
      <dgm:prSet presAssocID="{C3B53B2A-D7B1-46EC-96C7-BC529E0D9602}" presName="hierChild3" presStyleCnt="0"/>
      <dgm:spPr/>
    </dgm:pt>
  </dgm:ptLst>
  <dgm:cxnLst>
    <dgm:cxn modelId="{16DDAE02-F93F-49E0-BFAE-459885D7DDD1}" type="presOf" srcId="{C3B53B2A-D7B1-46EC-96C7-BC529E0D9602}" destId="{8A7A9DA7-F990-4D24-B015-4B0DF9A13E5B}" srcOrd="1" destOrd="0" presId="urn:microsoft.com/office/officeart/2005/8/layout/orgChart1"/>
    <dgm:cxn modelId="{DC56CDB8-F0E4-49B8-951C-F5418C885820}" srcId="{C3B53B2A-D7B1-46EC-96C7-BC529E0D9602}" destId="{70FBFE0C-FF95-49B4-9CED-40261C119264}" srcOrd="1" destOrd="0" parTransId="{A0DB6270-43DA-4B31-A57D-EA1BBC2F7F42}" sibTransId="{76E5AD3C-DB08-4C5D-A157-14EA36560E3D}"/>
    <dgm:cxn modelId="{5015382A-5766-4CC1-BB6D-6F5394D0511E}" type="presOf" srcId="{70FBFE0C-FF95-49B4-9CED-40261C119264}" destId="{FE67F9E2-1CC4-4007-AECA-794C0B66225A}" srcOrd="0" destOrd="0" presId="urn:microsoft.com/office/officeart/2005/8/layout/orgChart1"/>
    <dgm:cxn modelId="{A346779A-23CB-4CAC-A464-773F68B5CD4F}" type="presOf" srcId="{70FBFE0C-FF95-49B4-9CED-40261C119264}" destId="{CE3CE5D1-4108-4448-9B14-0F063CD86D77}" srcOrd="1" destOrd="0" presId="urn:microsoft.com/office/officeart/2005/8/layout/orgChart1"/>
    <dgm:cxn modelId="{7A16B3D9-8F19-4AE2-9F77-BE1A2310797C}" type="presOf" srcId="{FAF39638-C644-44D7-9C7E-FBB83223E81F}" destId="{EEAA2998-00D6-4C45-9D13-29A25185A672}" srcOrd="0" destOrd="0" presId="urn:microsoft.com/office/officeart/2005/8/layout/orgChart1"/>
    <dgm:cxn modelId="{0364E847-B3F5-4D22-92EB-0A4834C77F10}" srcId="{C3B53B2A-D7B1-46EC-96C7-BC529E0D9602}" destId="{B08E11A5-F77A-400B-B816-35E47525A6F7}" srcOrd="0" destOrd="0" parTransId="{FAF39638-C644-44D7-9C7E-FBB83223E81F}" sibTransId="{325D0A27-CFB2-4359-8175-E639EFCEA03E}"/>
    <dgm:cxn modelId="{F15D8CE0-A4B2-4866-B290-C995085ADDDD}" type="presOf" srcId="{B08E11A5-F77A-400B-B816-35E47525A6F7}" destId="{795F8842-FE5F-410B-AC0A-C827C0067664}" srcOrd="1" destOrd="0" presId="urn:microsoft.com/office/officeart/2005/8/layout/orgChart1"/>
    <dgm:cxn modelId="{2BB19F12-3A11-4DF7-A236-96CD08DFA0AA}" type="presOf" srcId="{A0DB6270-43DA-4B31-A57D-EA1BBC2F7F42}" destId="{DD3510EE-3710-4486-B19A-4324169855DE}" srcOrd="0" destOrd="0" presId="urn:microsoft.com/office/officeart/2005/8/layout/orgChart1"/>
    <dgm:cxn modelId="{E7D08360-77F3-47E6-A43B-3001C86C533C}" type="presOf" srcId="{B08E11A5-F77A-400B-B816-35E47525A6F7}" destId="{5EDF563E-EAB0-46FF-AFDE-30C7F727541B}" srcOrd="0" destOrd="0" presId="urn:microsoft.com/office/officeart/2005/8/layout/orgChart1"/>
    <dgm:cxn modelId="{F790CF99-54FD-4969-8597-DE47954BFA62}" srcId="{0C96F0F7-841C-454C-9C8F-D8CA74B28F60}" destId="{C3B53B2A-D7B1-46EC-96C7-BC529E0D9602}" srcOrd="0" destOrd="0" parTransId="{94184096-7DDC-4607-B3F4-81F2712D4A70}" sibTransId="{2C889EDC-6836-4C8C-A94F-0EF0E1344FC3}"/>
    <dgm:cxn modelId="{793D0A66-4E26-45F9-92A7-00E2E752CCE8}" type="presOf" srcId="{0C96F0F7-841C-454C-9C8F-D8CA74B28F60}" destId="{C4D0BA2E-5735-423F-A65F-46830D356AE4}" srcOrd="0" destOrd="0" presId="urn:microsoft.com/office/officeart/2005/8/layout/orgChart1"/>
    <dgm:cxn modelId="{916470FB-FE5E-4C88-B5A6-DB719C7052D4}" type="presOf" srcId="{C3B53B2A-D7B1-46EC-96C7-BC529E0D9602}" destId="{53194E0E-A411-4823-A3B7-C4C3D2EFC341}" srcOrd="0" destOrd="0" presId="urn:microsoft.com/office/officeart/2005/8/layout/orgChart1"/>
    <dgm:cxn modelId="{A55384F2-E3BF-4812-B2D6-CB744A226F1B}" type="presParOf" srcId="{C4D0BA2E-5735-423F-A65F-46830D356AE4}" destId="{F449C96D-68ED-4634-9881-B3CC8DF88942}" srcOrd="0" destOrd="0" presId="urn:microsoft.com/office/officeart/2005/8/layout/orgChart1"/>
    <dgm:cxn modelId="{D3F2119F-7D35-42FD-8C10-A34D8BA8C1B8}" type="presParOf" srcId="{F449C96D-68ED-4634-9881-B3CC8DF88942}" destId="{F64C6A6A-27B6-437D-BB7A-4254B32089E0}" srcOrd="0" destOrd="0" presId="urn:microsoft.com/office/officeart/2005/8/layout/orgChart1"/>
    <dgm:cxn modelId="{72E8AEFB-F96D-4079-814C-4AE036DDCEEB}" type="presParOf" srcId="{F64C6A6A-27B6-437D-BB7A-4254B32089E0}" destId="{53194E0E-A411-4823-A3B7-C4C3D2EFC341}" srcOrd="0" destOrd="0" presId="urn:microsoft.com/office/officeart/2005/8/layout/orgChart1"/>
    <dgm:cxn modelId="{92DABD1D-2386-457B-86FF-567DA80FF1B6}" type="presParOf" srcId="{F64C6A6A-27B6-437D-BB7A-4254B32089E0}" destId="{8A7A9DA7-F990-4D24-B015-4B0DF9A13E5B}" srcOrd="1" destOrd="0" presId="urn:microsoft.com/office/officeart/2005/8/layout/orgChart1"/>
    <dgm:cxn modelId="{300AA5CB-326F-4714-AC47-CDC0A879CDA7}" type="presParOf" srcId="{F449C96D-68ED-4634-9881-B3CC8DF88942}" destId="{7E4A9843-7702-4CFE-BA7F-42137067FDCC}" srcOrd="1" destOrd="0" presId="urn:microsoft.com/office/officeart/2005/8/layout/orgChart1"/>
    <dgm:cxn modelId="{955589D7-E947-43B5-9933-C19BD1D7D673}" type="presParOf" srcId="{7E4A9843-7702-4CFE-BA7F-42137067FDCC}" destId="{EEAA2998-00D6-4C45-9D13-29A25185A672}" srcOrd="0" destOrd="0" presId="urn:microsoft.com/office/officeart/2005/8/layout/orgChart1"/>
    <dgm:cxn modelId="{154D6062-4937-44F3-99F4-365730E94F39}" type="presParOf" srcId="{7E4A9843-7702-4CFE-BA7F-42137067FDCC}" destId="{5E2A3597-F421-41ED-B46B-5C28F68F6BA6}" srcOrd="1" destOrd="0" presId="urn:microsoft.com/office/officeart/2005/8/layout/orgChart1"/>
    <dgm:cxn modelId="{C2D11B88-09E9-4370-A874-F5FAA06D7A6A}" type="presParOf" srcId="{5E2A3597-F421-41ED-B46B-5C28F68F6BA6}" destId="{D0F5009D-6E35-4878-8649-B42454C29A12}" srcOrd="0" destOrd="0" presId="urn:microsoft.com/office/officeart/2005/8/layout/orgChart1"/>
    <dgm:cxn modelId="{54F198E6-D038-4DAE-8DC7-D0B82CCEE823}" type="presParOf" srcId="{D0F5009D-6E35-4878-8649-B42454C29A12}" destId="{5EDF563E-EAB0-46FF-AFDE-30C7F727541B}" srcOrd="0" destOrd="0" presId="urn:microsoft.com/office/officeart/2005/8/layout/orgChart1"/>
    <dgm:cxn modelId="{4B72FA8A-49AA-4D83-84BE-24A216AF4574}" type="presParOf" srcId="{D0F5009D-6E35-4878-8649-B42454C29A12}" destId="{795F8842-FE5F-410B-AC0A-C827C0067664}" srcOrd="1" destOrd="0" presId="urn:microsoft.com/office/officeart/2005/8/layout/orgChart1"/>
    <dgm:cxn modelId="{9A95D6CE-76D9-4105-86C9-B5BADBF5559C}" type="presParOf" srcId="{5E2A3597-F421-41ED-B46B-5C28F68F6BA6}" destId="{3E5A856E-5CF0-41ED-98E2-7E4F1930237B}" srcOrd="1" destOrd="0" presId="urn:microsoft.com/office/officeart/2005/8/layout/orgChart1"/>
    <dgm:cxn modelId="{80D1BEBE-0C3B-47A7-9082-A3AE96B99FE0}" type="presParOf" srcId="{5E2A3597-F421-41ED-B46B-5C28F68F6BA6}" destId="{5C2BF7E4-56EA-43D2-80CD-F8B510CA663C}" srcOrd="2" destOrd="0" presId="urn:microsoft.com/office/officeart/2005/8/layout/orgChart1"/>
    <dgm:cxn modelId="{BD225259-5B2C-4EEA-BAA4-586CAF0B8908}" type="presParOf" srcId="{7E4A9843-7702-4CFE-BA7F-42137067FDCC}" destId="{DD3510EE-3710-4486-B19A-4324169855DE}" srcOrd="2" destOrd="0" presId="urn:microsoft.com/office/officeart/2005/8/layout/orgChart1"/>
    <dgm:cxn modelId="{B8DC8B4E-9B5B-4470-A3C6-1AFFED630712}" type="presParOf" srcId="{7E4A9843-7702-4CFE-BA7F-42137067FDCC}" destId="{8F943D15-5DF2-43B8-A5C8-624A12C5299B}" srcOrd="3" destOrd="0" presId="urn:microsoft.com/office/officeart/2005/8/layout/orgChart1"/>
    <dgm:cxn modelId="{0038C96F-9AAA-4BA0-B796-D6F510619E6E}" type="presParOf" srcId="{8F943D15-5DF2-43B8-A5C8-624A12C5299B}" destId="{3B1EE0A6-D183-4BA8-9DBE-96CDD786A2D7}" srcOrd="0" destOrd="0" presId="urn:microsoft.com/office/officeart/2005/8/layout/orgChart1"/>
    <dgm:cxn modelId="{D72C5623-2262-4F14-908D-482BFDD6AF05}" type="presParOf" srcId="{3B1EE0A6-D183-4BA8-9DBE-96CDD786A2D7}" destId="{FE67F9E2-1CC4-4007-AECA-794C0B66225A}" srcOrd="0" destOrd="0" presId="urn:microsoft.com/office/officeart/2005/8/layout/orgChart1"/>
    <dgm:cxn modelId="{CDE7E10D-3FC5-476F-85CD-EF6DB5C62D8D}" type="presParOf" srcId="{3B1EE0A6-D183-4BA8-9DBE-96CDD786A2D7}" destId="{CE3CE5D1-4108-4448-9B14-0F063CD86D77}" srcOrd="1" destOrd="0" presId="urn:microsoft.com/office/officeart/2005/8/layout/orgChart1"/>
    <dgm:cxn modelId="{F2D43F58-5E43-42BD-B8E5-0092A75011FE}" type="presParOf" srcId="{8F943D15-5DF2-43B8-A5C8-624A12C5299B}" destId="{DDF18046-58D5-4730-9583-554A18E566E4}" srcOrd="1" destOrd="0" presId="urn:microsoft.com/office/officeart/2005/8/layout/orgChart1"/>
    <dgm:cxn modelId="{E0CFF899-C747-4195-B5E9-39D342121EFC}" type="presParOf" srcId="{8F943D15-5DF2-43B8-A5C8-624A12C5299B}" destId="{B12B501F-18D7-43F7-A095-AE6E4B6E8178}" srcOrd="2" destOrd="0" presId="urn:microsoft.com/office/officeart/2005/8/layout/orgChart1"/>
    <dgm:cxn modelId="{651A863C-3544-41C0-AA30-1A8344AB11E0}" type="presParOf" srcId="{F449C96D-68ED-4634-9881-B3CC8DF88942}" destId="{0E956DDB-8835-4807-87E5-A0D2FB9A67AF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D8F848-ED4B-4BFA-B36E-19AF1B653598}" type="doc">
      <dgm:prSet loTypeId="urn:diagrams.loki3.com/BracketList+Icon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54335E-CDE8-4997-9282-16C6B42E8982}">
      <dgm:prSet phldrT="[Текст]"/>
      <dgm:spPr/>
      <dgm:t>
        <a:bodyPr/>
        <a:lstStyle/>
        <a:p>
          <a:r>
            <a:rPr lang="ru-RU" dirty="0" smtClean="0"/>
            <a:t>Цели обеспечения информационной безопасности общества</a:t>
          </a:r>
          <a:endParaRPr lang="ru-RU" dirty="0"/>
        </a:p>
      </dgm:t>
    </dgm:pt>
    <dgm:pt modelId="{BB3EB506-9FD2-4A01-BF40-ABE1D800EE31}" type="parTrans" cxnId="{CBB410B4-B650-414A-B2FC-4AD1871E5DA4}">
      <dgm:prSet/>
      <dgm:spPr/>
      <dgm:t>
        <a:bodyPr/>
        <a:lstStyle/>
        <a:p>
          <a:endParaRPr lang="ru-RU"/>
        </a:p>
      </dgm:t>
    </dgm:pt>
    <dgm:pt modelId="{0B565DE6-F617-4030-B712-DE90689A9B71}" type="sibTrans" cxnId="{CBB410B4-B650-414A-B2FC-4AD1871E5DA4}">
      <dgm:prSet/>
      <dgm:spPr/>
      <dgm:t>
        <a:bodyPr/>
        <a:lstStyle/>
        <a:p>
          <a:endParaRPr lang="ru-RU"/>
        </a:p>
      </dgm:t>
    </dgm:pt>
    <dgm:pt modelId="{2B3D041E-9FA4-409D-8F9B-E6A403081EE1}">
      <dgm:prSet phldrT="[Текст]" custT="1"/>
      <dgm:spPr/>
      <dgm:t>
        <a:bodyPr/>
        <a:lstStyle/>
        <a:p>
          <a:r>
            <a:rPr lang="ru-RU" sz="2800" dirty="0" smtClean="0"/>
            <a:t>Защита национальных интересов</a:t>
          </a:r>
          <a:endParaRPr lang="ru-RU" sz="2800" dirty="0"/>
        </a:p>
      </dgm:t>
    </dgm:pt>
    <dgm:pt modelId="{30E60DF0-6C8E-45CB-9F33-D320E775DFE8}" type="parTrans" cxnId="{57497473-0CBB-4376-A822-DDBD127DA4D0}">
      <dgm:prSet/>
      <dgm:spPr/>
      <dgm:t>
        <a:bodyPr/>
        <a:lstStyle/>
        <a:p>
          <a:endParaRPr lang="ru-RU"/>
        </a:p>
      </dgm:t>
    </dgm:pt>
    <dgm:pt modelId="{069C3453-D31C-4ED5-9D98-811DE7700DC2}" type="sibTrans" cxnId="{57497473-0CBB-4376-A822-DDBD127DA4D0}">
      <dgm:prSet/>
      <dgm:spPr/>
      <dgm:t>
        <a:bodyPr/>
        <a:lstStyle/>
        <a:p>
          <a:endParaRPr lang="ru-RU"/>
        </a:p>
      </dgm:t>
    </dgm:pt>
    <dgm:pt modelId="{68119A2F-FC82-4EE2-8447-BC146458ACBD}">
      <dgm:prSet phldrT="[Текст]" custT="1"/>
      <dgm:spPr/>
      <dgm:t>
        <a:bodyPr/>
        <a:lstStyle/>
        <a:p>
          <a:r>
            <a:rPr lang="ru-RU" sz="2800" dirty="0" smtClean="0"/>
            <a:t>Обеспечение человека и общества достоверной и полной информацией</a:t>
          </a:r>
          <a:endParaRPr lang="ru-RU" sz="2800" dirty="0"/>
        </a:p>
      </dgm:t>
    </dgm:pt>
    <dgm:pt modelId="{1CBDB56F-C3CB-41B8-A980-C48251E526B5}" type="parTrans" cxnId="{D8890229-3CC5-432B-9000-A54E67534100}">
      <dgm:prSet/>
      <dgm:spPr/>
      <dgm:t>
        <a:bodyPr/>
        <a:lstStyle/>
        <a:p>
          <a:endParaRPr lang="ru-RU"/>
        </a:p>
      </dgm:t>
    </dgm:pt>
    <dgm:pt modelId="{5181DD71-E340-4C15-9D27-38AE1A7911C7}" type="sibTrans" cxnId="{D8890229-3CC5-432B-9000-A54E67534100}">
      <dgm:prSet/>
      <dgm:spPr/>
      <dgm:t>
        <a:bodyPr/>
        <a:lstStyle/>
        <a:p>
          <a:endParaRPr lang="ru-RU"/>
        </a:p>
      </dgm:t>
    </dgm:pt>
    <dgm:pt modelId="{846AB540-1580-4C5D-90D1-B7728E271033}">
      <dgm:prSet phldrT="[Текст]" custT="1"/>
      <dgm:spPr/>
      <dgm:t>
        <a:bodyPr/>
        <a:lstStyle/>
        <a:p>
          <a:r>
            <a:rPr lang="ru-RU" sz="2800" dirty="0" smtClean="0"/>
            <a:t>Правовая защита человека и общества при получении, распространении и использовании информации</a:t>
          </a:r>
          <a:endParaRPr lang="ru-RU" sz="2800" dirty="0"/>
        </a:p>
      </dgm:t>
    </dgm:pt>
    <dgm:pt modelId="{5C6C1278-84C1-4B45-895C-B13D9C108D1E}" type="parTrans" cxnId="{46162BD3-1C6C-451A-A90C-E92EDF97BBC2}">
      <dgm:prSet/>
      <dgm:spPr/>
      <dgm:t>
        <a:bodyPr/>
        <a:lstStyle/>
        <a:p>
          <a:endParaRPr lang="ru-RU"/>
        </a:p>
      </dgm:t>
    </dgm:pt>
    <dgm:pt modelId="{F142E6E5-E873-4482-A45C-51DC575CAB25}" type="sibTrans" cxnId="{46162BD3-1C6C-451A-A90C-E92EDF97BBC2}">
      <dgm:prSet/>
      <dgm:spPr/>
      <dgm:t>
        <a:bodyPr/>
        <a:lstStyle/>
        <a:p>
          <a:endParaRPr lang="ru-RU"/>
        </a:p>
      </dgm:t>
    </dgm:pt>
    <dgm:pt modelId="{EE5B4C46-A168-4966-BF6E-646AC4554D3C}" type="pres">
      <dgm:prSet presAssocID="{43D8F848-ED4B-4BFA-B36E-19AF1B6535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28CD3C-7952-4DED-BC8B-DBF79C28CA59}" type="pres">
      <dgm:prSet presAssocID="{D754335E-CDE8-4997-9282-16C6B42E8982}" presName="linNode" presStyleCnt="0"/>
      <dgm:spPr/>
    </dgm:pt>
    <dgm:pt modelId="{1D1BF712-C485-4F9A-A8B3-31B39BEA0616}" type="pres">
      <dgm:prSet presAssocID="{D754335E-CDE8-4997-9282-16C6B42E8982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27DD8-E565-4CD8-B14D-23966BC24678}" type="pres">
      <dgm:prSet presAssocID="{D754335E-CDE8-4997-9282-16C6B42E8982}" presName="bracket" presStyleLbl="parChTrans1D1" presStyleIdx="0" presStyleCnt="1" custScaleY="168377"/>
      <dgm:spPr/>
    </dgm:pt>
    <dgm:pt modelId="{415EC239-C6F2-4354-BA1D-E198466F7BF1}" type="pres">
      <dgm:prSet presAssocID="{D754335E-CDE8-4997-9282-16C6B42E8982}" presName="spH" presStyleCnt="0"/>
      <dgm:spPr/>
    </dgm:pt>
    <dgm:pt modelId="{E249A59C-D2C8-4947-BBF9-E2BAEB880D91}" type="pres">
      <dgm:prSet presAssocID="{D754335E-CDE8-4997-9282-16C6B42E8982}" presName="desTx" presStyleLbl="node1" presStyleIdx="0" presStyleCnt="1" custScaleY="168377" custLinFactNeighborX="244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90229-3CC5-432B-9000-A54E67534100}" srcId="{D754335E-CDE8-4997-9282-16C6B42E8982}" destId="{68119A2F-FC82-4EE2-8447-BC146458ACBD}" srcOrd="1" destOrd="0" parTransId="{1CBDB56F-C3CB-41B8-A980-C48251E526B5}" sibTransId="{5181DD71-E340-4C15-9D27-38AE1A7911C7}"/>
    <dgm:cxn modelId="{10868CE5-E614-4888-8BB3-FDF4C72D7A43}" type="presOf" srcId="{D754335E-CDE8-4997-9282-16C6B42E8982}" destId="{1D1BF712-C485-4F9A-A8B3-31B39BEA0616}" srcOrd="0" destOrd="0" presId="urn:diagrams.loki3.com/BracketList+Icon"/>
    <dgm:cxn modelId="{BB294A62-BC69-4531-9C8E-B09CD41B56DC}" type="presOf" srcId="{43D8F848-ED4B-4BFA-B36E-19AF1B653598}" destId="{EE5B4C46-A168-4966-BF6E-646AC4554D3C}" srcOrd="0" destOrd="0" presId="urn:diagrams.loki3.com/BracketList+Icon"/>
    <dgm:cxn modelId="{51FA45DD-ABBB-4EFD-89CA-24C12F403118}" type="presOf" srcId="{846AB540-1580-4C5D-90D1-B7728E271033}" destId="{E249A59C-D2C8-4947-BBF9-E2BAEB880D91}" srcOrd="0" destOrd="2" presId="urn:diagrams.loki3.com/BracketList+Icon"/>
    <dgm:cxn modelId="{46162BD3-1C6C-451A-A90C-E92EDF97BBC2}" srcId="{D754335E-CDE8-4997-9282-16C6B42E8982}" destId="{846AB540-1580-4C5D-90D1-B7728E271033}" srcOrd="2" destOrd="0" parTransId="{5C6C1278-84C1-4B45-895C-B13D9C108D1E}" sibTransId="{F142E6E5-E873-4482-A45C-51DC575CAB25}"/>
    <dgm:cxn modelId="{CBB410B4-B650-414A-B2FC-4AD1871E5DA4}" srcId="{43D8F848-ED4B-4BFA-B36E-19AF1B653598}" destId="{D754335E-CDE8-4997-9282-16C6B42E8982}" srcOrd="0" destOrd="0" parTransId="{BB3EB506-9FD2-4A01-BF40-ABE1D800EE31}" sibTransId="{0B565DE6-F617-4030-B712-DE90689A9B71}"/>
    <dgm:cxn modelId="{0B9498BA-2FBE-471A-9E3C-1A923905318B}" type="presOf" srcId="{68119A2F-FC82-4EE2-8447-BC146458ACBD}" destId="{E249A59C-D2C8-4947-BBF9-E2BAEB880D91}" srcOrd="0" destOrd="1" presId="urn:diagrams.loki3.com/BracketList+Icon"/>
    <dgm:cxn modelId="{57497473-0CBB-4376-A822-DDBD127DA4D0}" srcId="{D754335E-CDE8-4997-9282-16C6B42E8982}" destId="{2B3D041E-9FA4-409D-8F9B-E6A403081EE1}" srcOrd="0" destOrd="0" parTransId="{30E60DF0-6C8E-45CB-9F33-D320E775DFE8}" sibTransId="{069C3453-D31C-4ED5-9D98-811DE7700DC2}"/>
    <dgm:cxn modelId="{FFC0C6AE-CC93-497C-8048-7D4618DFFF59}" type="presOf" srcId="{2B3D041E-9FA4-409D-8F9B-E6A403081EE1}" destId="{E249A59C-D2C8-4947-BBF9-E2BAEB880D91}" srcOrd="0" destOrd="0" presId="urn:diagrams.loki3.com/BracketList+Icon"/>
    <dgm:cxn modelId="{F4D62C35-C658-42CF-9DBC-8906A82929D1}" type="presParOf" srcId="{EE5B4C46-A168-4966-BF6E-646AC4554D3C}" destId="{5428CD3C-7952-4DED-BC8B-DBF79C28CA59}" srcOrd="0" destOrd="0" presId="urn:diagrams.loki3.com/BracketList+Icon"/>
    <dgm:cxn modelId="{AF814101-1A02-4FA1-B3FA-227B1B88CE87}" type="presParOf" srcId="{5428CD3C-7952-4DED-BC8B-DBF79C28CA59}" destId="{1D1BF712-C485-4F9A-A8B3-31B39BEA0616}" srcOrd="0" destOrd="0" presId="urn:diagrams.loki3.com/BracketList+Icon"/>
    <dgm:cxn modelId="{06CC3452-D024-485B-B232-55BB4E0EEEBD}" type="presParOf" srcId="{5428CD3C-7952-4DED-BC8B-DBF79C28CA59}" destId="{68127DD8-E565-4CD8-B14D-23966BC24678}" srcOrd="1" destOrd="0" presId="urn:diagrams.loki3.com/BracketList+Icon"/>
    <dgm:cxn modelId="{A75517DB-357C-4D12-A663-1B15402169A8}" type="presParOf" srcId="{5428CD3C-7952-4DED-BC8B-DBF79C28CA59}" destId="{415EC239-C6F2-4354-BA1D-E198466F7BF1}" srcOrd="2" destOrd="0" presId="urn:diagrams.loki3.com/BracketList+Icon"/>
    <dgm:cxn modelId="{2DEB2BA1-9F17-4488-8EBD-923DE7A8F6D9}" type="presParOf" srcId="{5428CD3C-7952-4DED-BC8B-DBF79C28CA59}" destId="{E249A59C-D2C8-4947-BBF9-E2BAEB880D91}" srcOrd="3" destOrd="0" presId="urn:diagrams.loki3.com/BracketList+Icon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4D692D-0FA9-4C91-A173-EB16F4384763}" type="doc">
      <dgm:prSet loTypeId="urn:microsoft.com/office/officeart/2005/8/layout/hierarchy2" loCatId="hierarchy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61C16A6-09F8-43B8-911A-D94F47A75F02}">
      <dgm:prSet phldrT="[Текст]"/>
      <dgm:spPr/>
      <dgm:t>
        <a:bodyPr/>
        <a:lstStyle/>
        <a:p>
          <a:r>
            <a:rPr lang="ru-RU" b="1" i="0" dirty="0" smtClean="0">
              <a:solidFill>
                <a:schemeClr val="bg1"/>
              </a:solidFill>
            </a:rPr>
            <a:t>Источники информационных угроз</a:t>
          </a:r>
          <a:endParaRPr lang="ru-RU" b="1" i="0" dirty="0">
            <a:solidFill>
              <a:schemeClr val="bg1"/>
            </a:solidFill>
          </a:endParaRPr>
        </a:p>
      </dgm:t>
    </dgm:pt>
    <dgm:pt modelId="{4499E468-101F-47B7-82DE-4EF36F112488}" type="parTrans" cxnId="{416F1071-35EF-45AB-A06E-C1E104FDC356}">
      <dgm:prSet/>
      <dgm:spPr/>
      <dgm:t>
        <a:bodyPr/>
        <a:lstStyle/>
        <a:p>
          <a:endParaRPr lang="ru-RU"/>
        </a:p>
      </dgm:t>
    </dgm:pt>
    <dgm:pt modelId="{4E7F94FD-2EA8-4DD6-A50D-37D2390ABA14}" type="sibTrans" cxnId="{416F1071-35EF-45AB-A06E-C1E104FDC356}">
      <dgm:prSet/>
      <dgm:spPr/>
      <dgm:t>
        <a:bodyPr/>
        <a:lstStyle/>
        <a:p>
          <a:endParaRPr lang="ru-RU"/>
        </a:p>
      </dgm:t>
    </dgm:pt>
    <dgm:pt modelId="{81154BC9-F484-4D7D-AFD2-71B2CD583DDE}">
      <dgm:prSet phldrT="[Текст]"/>
      <dgm:spPr/>
      <dgm:t>
        <a:bodyPr/>
        <a:lstStyle/>
        <a:p>
          <a:r>
            <a:rPr lang="ru-RU" i="0" dirty="0" smtClean="0">
              <a:solidFill>
                <a:schemeClr val="bg1"/>
              </a:solidFill>
            </a:rPr>
            <a:t>Внешние</a:t>
          </a:r>
          <a:endParaRPr lang="ru-RU" i="0" dirty="0">
            <a:solidFill>
              <a:schemeClr val="bg1"/>
            </a:solidFill>
          </a:endParaRPr>
        </a:p>
      </dgm:t>
    </dgm:pt>
    <dgm:pt modelId="{6A06ADB3-BA66-4620-BFB2-0FAC540D49D9}" type="parTrans" cxnId="{396B93C3-C185-47FF-92F4-618A0FB1E8ED}">
      <dgm:prSet/>
      <dgm:spPr/>
      <dgm:t>
        <a:bodyPr/>
        <a:lstStyle/>
        <a:p>
          <a:endParaRPr lang="ru-RU" i="0"/>
        </a:p>
      </dgm:t>
    </dgm:pt>
    <dgm:pt modelId="{DDD2C7C9-9E84-41A2-B739-3C3DAB1E8D3E}" type="sibTrans" cxnId="{396B93C3-C185-47FF-92F4-618A0FB1E8ED}">
      <dgm:prSet/>
      <dgm:spPr/>
      <dgm:t>
        <a:bodyPr/>
        <a:lstStyle/>
        <a:p>
          <a:endParaRPr lang="ru-RU"/>
        </a:p>
      </dgm:t>
    </dgm:pt>
    <dgm:pt modelId="{7997BE7A-93B4-44AB-8157-04DE877A2795}">
      <dgm:prSet phldrT="[Текст]"/>
      <dgm:spPr/>
      <dgm:t>
        <a:bodyPr/>
        <a:lstStyle/>
        <a:p>
          <a:r>
            <a:rPr lang="ru-RU" i="1" dirty="0" smtClean="0">
              <a:solidFill>
                <a:schemeClr val="bg1"/>
              </a:solidFill>
            </a:rPr>
            <a:t>Политика стран</a:t>
          </a:r>
          <a:endParaRPr lang="ru-RU" i="1" dirty="0">
            <a:solidFill>
              <a:schemeClr val="bg1"/>
            </a:solidFill>
          </a:endParaRPr>
        </a:p>
      </dgm:t>
    </dgm:pt>
    <dgm:pt modelId="{81BCC24F-465F-4D91-A3E0-31023A669DA0}" type="parTrans" cxnId="{FE3EFA8C-716C-4818-8B89-96B366B87E2E}">
      <dgm:prSet/>
      <dgm:spPr/>
      <dgm:t>
        <a:bodyPr/>
        <a:lstStyle/>
        <a:p>
          <a:endParaRPr lang="ru-RU" i="0"/>
        </a:p>
      </dgm:t>
    </dgm:pt>
    <dgm:pt modelId="{688A0815-3765-4CEE-AB9E-B43C032D2181}" type="sibTrans" cxnId="{FE3EFA8C-716C-4818-8B89-96B366B87E2E}">
      <dgm:prSet/>
      <dgm:spPr/>
      <dgm:t>
        <a:bodyPr/>
        <a:lstStyle/>
        <a:p>
          <a:endParaRPr lang="ru-RU"/>
        </a:p>
      </dgm:t>
    </dgm:pt>
    <dgm:pt modelId="{EDFE4A07-9EE5-451B-9448-024B567045CB}">
      <dgm:prSet phldrT="[Текст]"/>
      <dgm:spPr/>
      <dgm:t>
        <a:bodyPr/>
        <a:lstStyle/>
        <a:p>
          <a:r>
            <a:rPr lang="ru-RU" i="1" dirty="0" smtClean="0">
              <a:solidFill>
                <a:schemeClr val="bg1"/>
              </a:solidFill>
            </a:rPr>
            <a:t>Информационная война</a:t>
          </a:r>
          <a:endParaRPr lang="ru-RU" i="1" dirty="0">
            <a:solidFill>
              <a:schemeClr val="bg1"/>
            </a:solidFill>
          </a:endParaRPr>
        </a:p>
      </dgm:t>
    </dgm:pt>
    <dgm:pt modelId="{779A5A98-86F3-4D26-9198-977704470F54}" type="parTrans" cxnId="{57804F1B-9A8D-4467-BCC5-B1B5F452261E}">
      <dgm:prSet/>
      <dgm:spPr/>
      <dgm:t>
        <a:bodyPr/>
        <a:lstStyle/>
        <a:p>
          <a:endParaRPr lang="ru-RU" i="0"/>
        </a:p>
      </dgm:t>
    </dgm:pt>
    <dgm:pt modelId="{AACEF1CF-C8B0-4FE3-BC2C-0383312FCD9D}" type="sibTrans" cxnId="{57804F1B-9A8D-4467-BCC5-B1B5F452261E}">
      <dgm:prSet/>
      <dgm:spPr/>
      <dgm:t>
        <a:bodyPr/>
        <a:lstStyle/>
        <a:p>
          <a:endParaRPr lang="ru-RU"/>
        </a:p>
      </dgm:t>
    </dgm:pt>
    <dgm:pt modelId="{CD95381F-F3E8-454E-979C-63E9ACA8D248}">
      <dgm:prSet phldrT="[Текст]"/>
      <dgm:spPr/>
      <dgm:t>
        <a:bodyPr/>
        <a:lstStyle/>
        <a:p>
          <a:r>
            <a:rPr lang="ru-RU" i="0" dirty="0" smtClean="0">
              <a:solidFill>
                <a:schemeClr val="bg1"/>
              </a:solidFill>
            </a:rPr>
            <a:t>Внутренние</a:t>
          </a:r>
          <a:endParaRPr lang="ru-RU" i="0" dirty="0">
            <a:solidFill>
              <a:schemeClr val="bg1"/>
            </a:solidFill>
          </a:endParaRPr>
        </a:p>
      </dgm:t>
    </dgm:pt>
    <dgm:pt modelId="{64F1415C-364C-4CE1-9B08-F7A613DB3AFE}" type="parTrans" cxnId="{C335B65C-0F2A-4F1E-8174-90CD0BF37A45}">
      <dgm:prSet/>
      <dgm:spPr/>
      <dgm:t>
        <a:bodyPr/>
        <a:lstStyle/>
        <a:p>
          <a:endParaRPr lang="ru-RU" i="0"/>
        </a:p>
      </dgm:t>
    </dgm:pt>
    <dgm:pt modelId="{4973B8DD-F468-4F63-82B2-C0413507E160}" type="sibTrans" cxnId="{C335B65C-0F2A-4F1E-8174-90CD0BF37A45}">
      <dgm:prSet/>
      <dgm:spPr/>
      <dgm:t>
        <a:bodyPr/>
        <a:lstStyle/>
        <a:p>
          <a:endParaRPr lang="ru-RU"/>
        </a:p>
      </dgm:t>
    </dgm:pt>
    <dgm:pt modelId="{10C8DF89-2D82-4FC2-A63B-591E5CA9A567}">
      <dgm:prSet phldrT="[Текст]"/>
      <dgm:spPr/>
      <dgm:t>
        <a:bodyPr/>
        <a:lstStyle/>
        <a:p>
          <a:r>
            <a:rPr lang="ru-RU" i="1" dirty="0" smtClean="0">
              <a:solidFill>
                <a:schemeClr val="bg1"/>
              </a:solidFill>
            </a:rPr>
            <a:t>Отставание по уровню информатизации</a:t>
          </a:r>
          <a:endParaRPr lang="ru-RU" i="1" dirty="0">
            <a:solidFill>
              <a:schemeClr val="bg1"/>
            </a:solidFill>
          </a:endParaRPr>
        </a:p>
      </dgm:t>
    </dgm:pt>
    <dgm:pt modelId="{93C4EB1B-E74D-439C-8C5A-8E4065E7B073}" type="parTrans" cxnId="{0746947A-E12F-4606-8B81-91CB4E4DCAA7}">
      <dgm:prSet/>
      <dgm:spPr/>
      <dgm:t>
        <a:bodyPr/>
        <a:lstStyle/>
        <a:p>
          <a:endParaRPr lang="ru-RU" i="0"/>
        </a:p>
      </dgm:t>
    </dgm:pt>
    <dgm:pt modelId="{83FBA974-829A-4C2E-998F-584A2AD24C1C}" type="sibTrans" cxnId="{0746947A-E12F-4606-8B81-91CB4E4DCAA7}">
      <dgm:prSet/>
      <dgm:spPr/>
      <dgm:t>
        <a:bodyPr/>
        <a:lstStyle/>
        <a:p>
          <a:endParaRPr lang="ru-RU"/>
        </a:p>
      </dgm:t>
    </dgm:pt>
    <dgm:pt modelId="{C5DADC87-1E5C-4B59-9573-2B849DD62E98}">
      <dgm:prSet/>
      <dgm:spPr/>
      <dgm:t>
        <a:bodyPr/>
        <a:lstStyle/>
        <a:p>
          <a:r>
            <a:rPr lang="ru-RU" i="1" dirty="0" smtClean="0">
              <a:solidFill>
                <a:schemeClr val="bg1"/>
              </a:solidFill>
            </a:rPr>
            <a:t>Преступная деятельность</a:t>
          </a:r>
          <a:endParaRPr lang="ru-RU" i="1" dirty="0">
            <a:solidFill>
              <a:schemeClr val="bg1"/>
            </a:solidFill>
          </a:endParaRPr>
        </a:p>
      </dgm:t>
    </dgm:pt>
    <dgm:pt modelId="{ACC7D52C-F0DB-443A-A1AB-C4F725F465B5}" type="parTrans" cxnId="{34E96853-AE4D-47AA-BD36-52625C8206EE}">
      <dgm:prSet/>
      <dgm:spPr/>
      <dgm:t>
        <a:bodyPr/>
        <a:lstStyle/>
        <a:p>
          <a:endParaRPr lang="ru-RU" i="0"/>
        </a:p>
      </dgm:t>
    </dgm:pt>
    <dgm:pt modelId="{5957CEE7-BC84-4777-944D-A68DDF2F248D}" type="sibTrans" cxnId="{34E96853-AE4D-47AA-BD36-52625C8206EE}">
      <dgm:prSet/>
      <dgm:spPr/>
      <dgm:t>
        <a:bodyPr/>
        <a:lstStyle/>
        <a:p>
          <a:endParaRPr lang="ru-RU"/>
        </a:p>
      </dgm:t>
    </dgm:pt>
    <dgm:pt modelId="{5C359069-97F9-4FBA-AB0A-D7F4FCF1EAB5}">
      <dgm:prSet/>
      <dgm:spPr/>
      <dgm:t>
        <a:bodyPr/>
        <a:lstStyle/>
        <a:p>
          <a:r>
            <a:rPr lang="ru-RU" i="1" dirty="0" smtClean="0">
              <a:solidFill>
                <a:schemeClr val="bg1"/>
              </a:solidFill>
            </a:rPr>
            <a:t>Отставание по технологии</a:t>
          </a:r>
          <a:endParaRPr lang="ru-RU" i="1" dirty="0">
            <a:solidFill>
              <a:schemeClr val="bg1"/>
            </a:solidFill>
          </a:endParaRPr>
        </a:p>
      </dgm:t>
    </dgm:pt>
    <dgm:pt modelId="{AAB4C49A-8437-41BA-A6D8-99795CB07826}" type="parTrans" cxnId="{90E36FEE-8334-48E9-867F-7B4DA816718E}">
      <dgm:prSet/>
      <dgm:spPr/>
      <dgm:t>
        <a:bodyPr/>
        <a:lstStyle/>
        <a:p>
          <a:endParaRPr lang="ru-RU" i="0"/>
        </a:p>
      </dgm:t>
    </dgm:pt>
    <dgm:pt modelId="{E153D3DC-01DA-4481-BBFC-0B1B567B7F9C}" type="sibTrans" cxnId="{90E36FEE-8334-48E9-867F-7B4DA816718E}">
      <dgm:prSet/>
      <dgm:spPr/>
      <dgm:t>
        <a:bodyPr/>
        <a:lstStyle/>
        <a:p>
          <a:endParaRPr lang="ru-RU"/>
        </a:p>
      </dgm:t>
    </dgm:pt>
    <dgm:pt modelId="{2ABA71F3-0F5A-48D9-99E5-829528423C7E}">
      <dgm:prSet/>
      <dgm:spPr/>
      <dgm:t>
        <a:bodyPr/>
        <a:lstStyle/>
        <a:p>
          <a:r>
            <a:rPr lang="ru-RU" i="1" dirty="0" smtClean="0">
              <a:solidFill>
                <a:schemeClr val="bg1"/>
              </a:solidFill>
            </a:rPr>
            <a:t>Недостаточный уровень образования</a:t>
          </a:r>
          <a:endParaRPr lang="ru-RU" i="1" dirty="0">
            <a:solidFill>
              <a:schemeClr val="bg1"/>
            </a:solidFill>
          </a:endParaRPr>
        </a:p>
      </dgm:t>
    </dgm:pt>
    <dgm:pt modelId="{D8ED02FE-21F1-4889-8B65-A1B9887C0C56}" type="parTrans" cxnId="{CDC40420-E172-4234-B1F3-CE6F28034793}">
      <dgm:prSet/>
      <dgm:spPr/>
      <dgm:t>
        <a:bodyPr/>
        <a:lstStyle/>
        <a:p>
          <a:endParaRPr lang="ru-RU" i="0"/>
        </a:p>
      </dgm:t>
    </dgm:pt>
    <dgm:pt modelId="{9BFD1E26-EE5F-4E78-9873-95B604AA97E9}" type="sibTrans" cxnId="{CDC40420-E172-4234-B1F3-CE6F28034793}">
      <dgm:prSet/>
      <dgm:spPr/>
      <dgm:t>
        <a:bodyPr/>
        <a:lstStyle/>
        <a:p>
          <a:endParaRPr lang="ru-RU"/>
        </a:p>
      </dgm:t>
    </dgm:pt>
    <dgm:pt modelId="{9077F77A-3B13-4613-A9A8-1D037A14B604}" type="pres">
      <dgm:prSet presAssocID="{684D692D-0FA9-4C91-A173-EB16F438476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BCC907-3F0A-4946-8C67-B5658432BA2F}" type="pres">
      <dgm:prSet presAssocID="{F61C16A6-09F8-43B8-911A-D94F47A75F02}" presName="root1" presStyleCnt="0"/>
      <dgm:spPr/>
    </dgm:pt>
    <dgm:pt modelId="{70CB23C5-7284-403C-9EE2-D18C30CA5E1F}" type="pres">
      <dgm:prSet presAssocID="{F61C16A6-09F8-43B8-911A-D94F47A75F0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0CA448-DC5C-40A4-82DA-AB0EB65728DF}" type="pres">
      <dgm:prSet presAssocID="{F61C16A6-09F8-43B8-911A-D94F47A75F02}" presName="level2hierChild" presStyleCnt="0"/>
      <dgm:spPr/>
    </dgm:pt>
    <dgm:pt modelId="{FE2D6A1A-1128-4C78-AEEE-5569F916D73D}" type="pres">
      <dgm:prSet presAssocID="{6A06ADB3-BA66-4620-BFB2-0FAC540D49D9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D7AC75C-7BED-41F5-A84F-09D38212151A}" type="pres">
      <dgm:prSet presAssocID="{6A06ADB3-BA66-4620-BFB2-0FAC540D49D9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CB5AA1C-F8F0-46C1-8280-C2649AC03C59}" type="pres">
      <dgm:prSet presAssocID="{81154BC9-F484-4D7D-AFD2-71B2CD583DDE}" presName="root2" presStyleCnt="0"/>
      <dgm:spPr/>
    </dgm:pt>
    <dgm:pt modelId="{9B45BF3C-0635-4CE1-A918-9267EE474D22}" type="pres">
      <dgm:prSet presAssocID="{81154BC9-F484-4D7D-AFD2-71B2CD583DD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DEE74D-E86A-47B8-ACCA-B713504F24A6}" type="pres">
      <dgm:prSet presAssocID="{81154BC9-F484-4D7D-AFD2-71B2CD583DDE}" presName="level3hierChild" presStyleCnt="0"/>
      <dgm:spPr/>
    </dgm:pt>
    <dgm:pt modelId="{4B7CB448-4BBD-4559-B3BF-D3D55F7A3338}" type="pres">
      <dgm:prSet presAssocID="{81BCC24F-465F-4D91-A3E0-31023A669DA0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5BB5B40F-B75D-4C10-B80A-7B66D9719731}" type="pres">
      <dgm:prSet presAssocID="{81BCC24F-465F-4D91-A3E0-31023A669DA0}" presName="connTx" presStyleLbl="parChTrans1D3" presStyleIdx="0" presStyleCnt="6"/>
      <dgm:spPr/>
      <dgm:t>
        <a:bodyPr/>
        <a:lstStyle/>
        <a:p>
          <a:endParaRPr lang="ru-RU"/>
        </a:p>
      </dgm:t>
    </dgm:pt>
    <dgm:pt modelId="{D834182C-BC7C-4CF8-AEBA-D772AFECDC35}" type="pres">
      <dgm:prSet presAssocID="{7997BE7A-93B4-44AB-8157-04DE877A2795}" presName="root2" presStyleCnt="0"/>
      <dgm:spPr/>
    </dgm:pt>
    <dgm:pt modelId="{3F5FB3C1-D9FC-407E-B906-189D597EA5D4}" type="pres">
      <dgm:prSet presAssocID="{7997BE7A-93B4-44AB-8157-04DE877A2795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E0030A-B0DE-42BF-9826-2D69D633F24C}" type="pres">
      <dgm:prSet presAssocID="{7997BE7A-93B4-44AB-8157-04DE877A2795}" presName="level3hierChild" presStyleCnt="0"/>
      <dgm:spPr/>
    </dgm:pt>
    <dgm:pt modelId="{B6A5521C-294F-4FD3-8282-ADEE333C0C19}" type="pres">
      <dgm:prSet presAssocID="{779A5A98-86F3-4D26-9198-977704470F54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ACD983C2-4F7C-491A-9775-0446A3986E00}" type="pres">
      <dgm:prSet presAssocID="{779A5A98-86F3-4D26-9198-977704470F54}" presName="connTx" presStyleLbl="parChTrans1D3" presStyleIdx="1" presStyleCnt="6"/>
      <dgm:spPr/>
      <dgm:t>
        <a:bodyPr/>
        <a:lstStyle/>
        <a:p>
          <a:endParaRPr lang="ru-RU"/>
        </a:p>
      </dgm:t>
    </dgm:pt>
    <dgm:pt modelId="{0CE4A991-8C39-4D7C-9128-3D7ADCEFD4B3}" type="pres">
      <dgm:prSet presAssocID="{EDFE4A07-9EE5-451B-9448-024B567045CB}" presName="root2" presStyleCnt="0"/>
      <dgm:spPr/>
    </dgm:pt>
    <dgm:pt modelId="{B16CEDD8-8F49-4E0E-92CD-429B9B6758D8}" type="pres">
      <dgm:prSet presAssocID="{EDFE4A07-9EE5-451B-9448-024B567045CB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2675C4-5936-4D27-A52F-BC3821A28AF7}" type="pres">
      <dgm:prSet presAssocID="{EDFE4A07-9EE5-451B-9448-024B567045CB}" presName="level3hierChild" presStyleCnt="0"/>
      <dgm:spPr/>
    </dgm:pt>
    <dgm:pt modelId="{DA37F363-8E52-49EA-8561-EB6FB941B2B3}" type="pres">
      <dgm:prSet presAssocID="{ACC7D52C-F0DB-443A-A1AB-C4F725F465B5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30404AAD-B429-4DEF-9D4C-30153312DD01}" type="pres">
      <dgm:prSet presAssocID="{ACC7D52C-F0DB-443A-A1AB-C4F725F465B5}" presName="connTx" presStyleLbl="parChTrans1D3" presStyleIdx="2" presStyleCnt="6"/>
      <dgm:spPr/>
      <dgm:t>
        <a:bodyPr/>
        <a:lstStyle/>
        <a:p>
          <a:endParaRPr lang="ru-RU"/>
        </a:p>
      </dgm:t>
    </dgm:pt>
    <dgm:pt modelId="{DB019928-00D6-4EA3-B14D-5534CC1C39A8}" type="pres">
      <dgm:prSet presAssocID="{C5DADC87-1E5C-4B59-9573-2B849DD62E98}" presName="root2" presStyleCnt="0"/>
      <dgm:spPr/>
    </dgm:pt>
    <dgm:pt modelId="{BB73A226-B35E-4052-83D1-1E8922EFF743}" type="pres">
      <dgm:prSet presAssocID="{C5DADC87-1E5C-4B59-9573-2B849DD62E98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D0D626-0167-4FC4-BC8B-F1DEBA88CE25}" type="pres">
      <dgm:prSet presAssocID="{C5DADC87-1E5C-4B59-9573-2B849DD62E98}" presName="level3hierChild" presStyleCnt="0"/>
      <dgm:spPr/>
    </dgm:pt>
    <dgm:pt modelId="{40347312-986C-4264-B0DD-EE415A4711AF}" type="pres">
      <dgm:prSet presAssocID="{64F1415C-364C-4CE1-9B08-F7A613DB3AF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B76A1A3B-3124-42F6-B2C5-D7FE9F8A7678}" type="pres">
      <dgm:prSet presAssocID="{64F1415C-364C-4CE1-9B08-F7A613DB3AF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C380528-30D4-465B-9510-4D6D7D9F1C11}" type="pres">
      <dgm:prSet presAssocID="{CD95381F-F3E8-454E-979C-63E9ACA8D248}" presName="root2" presStyleCnt="0"/>
      <dgm:spPr/>
    </dgm:pt>
    <dgm:pt modelId="{FDE271FE-9C73-4004-AC05-F9667E39A50A}" type="pres">
      <dgm:prSet presAssocID="{CD95381F-F3E8-454E-979C-63E9ACA8D24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4A173-20F4-4C2B-A7D7-20BA4A35F604}" type="pres">
      <dgm:prSet presAssocID="{CD95381F-F3E8-454E-979C-63E9ACA8D248}" presName="level3hierChild" presStyleCnt="0"/>
      <dgm:spPr/>
    </dgm:pt>
    <dgm:pt modelId="{73D69307-EAAE-42D3-8616-C0D0D39B4077}" type="pres">
      <dgm:prSet presAssocID="{93C4EB1B-E74D-439C-8C5A-8E4065E7B073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7CBA63AA-752B-43CF-AAE8-00D18E2CDD49}" type="pres">
      <dgm:prSet presAssocID="{93C4EB1B-E74D-439C-8C5A-8E4065E7B073}" presName="connTx" presStyleLbl="parChTrans1D3" presStyleIdx="3" presStyleCnt="6"/>
      <dgm:spPr/>
      <dgm:t>
        <a:bodyPr/>
        <a:lstStyle/>
        <a:p>
          <a:endParaRPr lang="ru-RU"/>
        </a:p>
      </dgm:t>
    </dgm:pt>
    <dgm:pt modelId="{5F420E4B-D978-43E2-B771-6D8188A8E29F}" type="pres">
      <dgm:prSet presAssocID="{10C8DF89-2D82-4FC2-A63B-591E5CA9A567}" presName="root2" presStyleCnt="0"/>
      <dgm:spPr/>
    </dgm:pt>
    <dgm:pt modelId="{3DE44F89-CCF9-4677-A025-19B598EA43C2}" type="pres">
      <dgm:prSet presAssocID="{10C8DF89-2D82-4FC2-A63B-591E5CA9A567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3DE0C2-10E7-42C5-9EF3-B1B73396A844}" type="pres">
      <dgm:prSet presAssocID="{10C8DF89-2D82-4FC2-A63B-591E5CA9A567}" presName="level3hierChild" presStyleCnt="0"/>
      <dgm:spPr/>
    </dgm:pt>
    <dgm:pt modelId="{9C204AF6-01AB-4AF7-9865-8B9CFDA9ECE5}" type="pres">
      <dgm:prSet presAssocID="{AAB4C49A-8437-41BA-A6D8-99795CB07826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8A7646AC-4742-497C-A654-F09AA1DEB350}" type="pres">
      <dgm:prSet presAssocID="{AAB4C49A-8437-41BA-A6D8-99795CB07826}" presName="connTx" presStyleLbl="parChTrans1D3" presStyleIdx="4" presStyleCnt="6"/>
      <dgm:spPr/>
      <dgm:t>
        <a:bodyPr/>
        <a:lstStyle/>
        <a:p>
          <a:endParaRPr lang="ru-RU"/>
        </a:p>
      </dgm:t>
    </dgm:pt>
    <dgm:pt modelId="{55609FE3-219D-4228-93EA-B5DCD2D6E5B7}" type="pres">
      <dgm:prSet presAssocID="{5C359069-97F9-4FBA-AB0A-D7F4FCF1EAB5}" presName="root2" presStyleCnt="0"/>
      <dgm:spPr/>
    </dgm:pt>
    <dgm:pt modelId="{88C38EEF-AEF8-4426-A070-62A1428E1D59}" type="pres">
      <dgm:prSet presAssocID="{5C359069-97F9-4FBA-AB0A-D7F4FCF1EAB5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BB065A-6400-450A-9562-78F4E5F5E99A}" type="pres">
      <dgm:prSet presAssocID="{5C359069-97F9-4FBA-AB0A-D7F4FCF1EAB5}" presName="level3hierChild" presStyleCnt="0"/>
      <dgm:spPr/>
    </dgm:pt>
    <dgm:pt modelId="{E5D555C1-6B23-44F3-8073-776987223A18}" type="pres">
      <dgm:prSet presAssocID="{D8ED02FE-21F1-4889-8B65-A1B9887C0C56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65E4D143-472A-4453-BD38-7FEE52D65A2C}" type="pres">
      <dgm:prSet presAssocID="{D8ED02FE-21F1-4889-8B65-A1B9887C0C56}" presName="connTx" presStyleLbl="parChTrans1D3" presStyleIdx="5" presStyleCnt="6"/>
      <dgm:spPr/>
      <dgm:t>
        <a:bodyPr/>
        <a:lstStyle/>
        <a:p>
          <a:endParaRPr lang="ru-RU"/>
        </a:p>
      </dgm:t>
    </dgm:pt>
    <dgm:pt modelId="{7CD3471F-258A-4F6D-B3F2-F305BB0AA41B}" type="pres">
      <dgm:prSet presAssocID="{2ABA71F3-0F5A-48D9-99E5-829528423C7E}" presName="root2" presStyleCnt="0"/>
      <dgm:spPr/>
    </dgm:pt>
    <dgm:pt modelId="{F8E37D10-3E35-4F70-B842-342396D5D2AF}" type="pres">
      <dgm:prSet presAssocID="{2ABA71F3-0F5A-48D9-99E5-829528423C7E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EACE0F-0B61-4155-82A9-AC8475DD1396}" type="pres">
      <dgm:prSet presAssocID="{2ABA71F3-0F5A-48D9-99E5-829528423C7E}" presName="level3hierChild" presStyleCnt="0"/>
      <dgm:spPr/>
    </dgm:pt>
  </dgm:ptLst>
  <dgm:cxnLst>
    <dgm:cxn modelId="{CDC40420-E172-4234-B1F3-CE6F28034793}" srcId="{CD95381F-F3E8-454E-979C-63E9ACA8D248}" destId="{2ABA71F3-0F5A-48D9-99E5-829528423C7E}" srcOrd="2" destOrd="0" parTransId="{D8ED02FE-21F1-4889-8B65-A1B9887C0C56}" sibTransId="{9BFD1E26-EE5F-4E78-9873-95B604AA97E9}"/>
    <dgm:cxn modelId="{C7F8A8AA-2577-4642-87C3-EF868B5D93F5}" type="presOf" srcId="{AAB4C49A-8437-41BA-A6D8-99795CB07826}" destId="{9C204AF6-01AB-4AF7-9865-8B9CFDA9ECE5}" srcOrd="0" destOrd="0" presId="urn:microsoft.com/office/officeart/2005/8/layout/hierarchy2"/>
    <dgm:cxn modelId="{808D139B-C026-494F-82DE-AC573A6F5F80}" type="presOf" srcId="{C5DADC87-1E5C-4B59-9573-2B849DD62E98}" destId="{BB73A226-B35E-4052-83D1-1E8922EFF743}" srcOrd="0" destOrd="0" presId="urn:microsoft.com/office/officeart/2005/8/layout/hierarchy2"/>
    <dgm:cxn modelId="{589DDD07-1493-4304-9FA8-A91319B20079}" type="presOf" srcId="{6A06ADB3-BA66-4620-BFB2-0FAC540D49D9}" destId="{ED7AC75C-7BED-41F5-A84F-09D38212151A}" srcOrd="1" destOrd="0" presId="urn:microsoft.com/office/officeart/2005/8/layout/hierarchy2"/>
    <dgm:cxn modelId="{F3AE1064-2826-454C-B6DB-CE937D41BF16}" type="presOf" srcId="{5C359069-97F9-4FBA-AB0A-D7F4FCF1EAB5}" destId="{88C38EEF-AEF8-4426-A070-62A1428E1D59}" srcOrd="0" destOrd="0" presId="urn:microsoft.com/office/officeart/2005/8/layout/hierarchy2"/>
    <dgm:cxn modelId="{7C4F73DF-C62F-431D-AEAD-3A7F29ABB57F}" type="presOf" srcId="{779A5A98-86F3-4D26-9198-977704470F54}" destId="{ACD983C2-4F7C-491A-9775-0446A3986E00}" srcOrd="1" destOrd="0" presId="urn:microsoft.com/office/officeart/2005/8/layout/hierarchy2"/>
    <dgm:cxn modelId="{B6AD81B4-814A-4C83-9233-6E82061AB748}" type="presOf" srcId="{81BCC24F-465F-4D91-A3E0-31023A669DA0}" destId="{4B7CB448-4BBD-4559-B3BF-D3D55F7A3338}" srcOrd="0" destOrd="0" presId="urn:microsoft.com/office/officeart/2005/8/layout/hierarchy2"/>
    <dgm:cxn modelId="{D0699140-8831-45A9-BAF3-AA716F00EE71}" type="presOf" srcId="{684D692D-0FA9-4C91-A173-EB16F4384763}" destId="{9077F77A-3B13-4613-A9A8-1D037A14B604}" srcOrd="0" destOrd="0" presId="urn:microsoft.com/office/officeart/2005/8/layout/hierarchy2"/>
    <dgm:cxn modelId="{94B4F37C-7258-4ACD-9151-14271EDCFCF1}" type="presOf" srcId="{F61C16A6-09F8-43B8-911A-D94F47A75F02}" destId="{70CB23C5-7284-403C-9EE2-D18C30CA5E1F}" srcOrd="0" destOrd="0" presId="urn:microsoft.com/office/officeart/2005/8/layout/hierarchy2"/>
    <dgm:cxn modelId="{E5C039F1-5806-4486-BA3C-BE70E4C9DAEE}" type="presOf" srcId="{10C8DF89-2D82-4FC2-A63B-591E5CA9A567}" destId="{3DE44F89-CCF9-4677-A025-19B598EA43C2}" srcOrd="0" destOrd="0" presId="urn:microsoft.com/office/officeart/2005/8/layout/hierarchy2"/>
    <dgm:cxn modelId="{9EBBE0D3-8EEA-4DB0-9A0F-A15EE3C51788}" type="presOf" srcId="{93C4EB1B-E74D-439C-8C5A-8E4065E7B073}" destId="{7CBA63AA-752B-43CF-AAE8-00D18E2CDD49}" srcOrd="1" destOrd="0" presId="urn:microsoft.com/office/officeart/2005/8/layout/hierarchy2"/>
    <dgm:cxn modelId="{34E96853-AE4D-47AA-BD36-52625C8206EE}" srcId="{81154BC9-F484-4D7D-AFD2-71B2CD583DDE}" destId="{C5DADC87-1E5C-4B59-9573-2B849DD62E98}" srcOrd="2" destOrd="0" parTransId="{ACC7D52C-F0DB-443A-A1AB-C4F725F465B5}" sibTransId="{5957CEE7-BC84-4777-944D-A68DDF2F248D}"/>
    <dgm:cxn modelId="{57804F1B-9A8D-4467-BCC5-B1B5F452261E}" srcId="{81154BC9-F484-4D7D-AFD2-71B2CD583DDE}" destId="{EDFE4A07-9EE5-451B-9448-024B567045CB}" srcOrd="1" destOrd="0" parTransId="{779A5A98-86F3-4D26-9198-977704470F54}" sibTransId="{AACEF1CF-C8B0-4FE3-BC2C-0383312FCD9D}"/>
    <dgm:cxn modelId="{2985EF91-692C-411D-B58B-C6BE713F9995}" type="presOf" srcId="{D8ED02FE-21F1-4889-8B65-A1B9887C0C56}" destId="{E5D555C1-6B23-44F3-8073-776987223A18}" srcOrd="0" destOrd="0" presId="urn:microsoft.com/office/officeart/2005/8/layout/hierarchy2"/>
    <dgm:cxn modelId="{7421F39C-B68C-4726-9E93-86E80DD94AC9}" type="presOf" srcId="{81BCC24F-465F-4D91-A3E0-31023A669DA0}" destId="{5BB5B40F-B75D-4C10-B80A-7B66D9719731}" srcOrd="1" destOrd="0" presId="urn:microsoft.com/office/officeart/2005/8/layout/hierarchy2"/>
    <dgm:cxn modelId="{416F1071-35EF-45AB-A06E-C1E104FDC356}" srcId="{684D692D-0FA9-4C91-A173-EB16F4384763}" destId="{F61C16A6-09F8-43B8-911A-D94F47A75F02}" srcOrd="0" destOrd="0" parTransId="{4499E468-101F-47B7-82DE-4EF36F112488}" sibTransId="{4E7F94FD-2EA8-4DD6-A50D-37D2390ABA14}"/>
    <dgm:cxn modelId="{3A07447B-6EC1-4B3D-AD2F-32A7ECE28F90}" type="presOf" srcId="{CD95381F-F3E8-454E-979C-63E9ACA8D248}" destId="{FDE271FE-9C73-4004-AC05-F9667E39A50A}" srcOrd="0" destOrd="0" presId="urn:microsoft.com/office/officeart/2005/8/layout/hierarchy2"/>
    <dgm:cxn modelId="{3EF12196-8FBC-4DD8-B814-98CFADAC1171}" type="presOf" srcId="{81154BC9-F484-4D7D-AFD2-71B2CD583DDE}" destId="{9B45BF3C-0635-4CE1-A918-9267EE474D22}" srcOrd="0" destOrd="0" presId="urn:microsoft.com/office/officeart/2005/8/layout/hierarchy2"/>
    <dgm:cxn modelId="{124D6BBC-F3E0-4258-82BC-9FABCA49939D}" type="presOf" srcId="{2ABA71F3-0F5A-48D9-99E5-829528423C7E}" destId="{F8E37D10-3E35-4F70-B842-342396D5D2AF}" srcOrd="0" destOrd="0" presId="urn:microsoft.com/office/officeart/2005/8/layout/hierarchy2"/>
    <dgm:cxn modelId="{106C6F56-6EC3-4185-9B8A-8ED2F4368287}" type="presOf" srcId="{ACC7D52C-F0DB-443A-A1AB-C4F725F465B5}" destId="{DA37F363-8E52-49EA-8561-EB6FB941B2B3}" srcOrd="0" destOrd="0" presId="urn:microsoft.com/office/officeart/2005/8/layout/hierarchy2"/>
    <dgm:cxn modelId="{C335B65C-0F2A-4F1E-8174-90CD0BF37A45}" srcId="{F61C16A6-09F8-43B8-911A-D94F47A75F02}" destId="{CD95381F-F3E8-454E-979C-63E9ACA8D248}" srcOrd="1" destOrd="0" parTransId="{64F1415C-364C-4CE1-9B08-F7A613DB3AFE}" sibTransId="{4973B8DD-F468-4F63-82B2-C0413507E160}"/>
    <dgm:cxn modelId="{FE3EFA8C-716C-4818-8B89-96B366B87E2E}" srcId="{81154BC9-F484-4D7D-AFD2-71B2CD583DDE}" destId="{7997BE7A-93B4-44AB-8157-04DE877A2795}" srcOrd="0" destOrd="0" parTransId="{81BCC24F-465F-4D91-A3E0-31023A669DA0}" sibTransId="{688A0815-3765-4CEE-AB9E-B43C032D2181}"/>
    <dgm:cxn modelId="{80713E7E-6694-4A63-AEAC-A30F3E9C0105}" type="presOf" srcId="{EDFE4A07-9EE5-451B-9448-024B567045CB}" destId="{B16CEDD8-8F49-4E0E-92CD-429B9B6758D8}" srcOrd="0" destOrd="0" presId="urn:microsoft.com/office/officeart/2005/8/layout/hierarchy2"/>
    <dgm:cxn modelId="{396B93C3-C185-47FF-92F4-618A0FB1E8ED}" srcId="{F61C16A6-09F8-43B8-911A-D94F47A75F02}" destId="{81154BC9-F484-4D7D-AFD2-71B2CD583DDE}" srcOrd="0" destOrd="0" parTransId="{6A06ADB3-BA66-4620-BFB2-0FAC540D49D9}" sibTransId="{DDD2C7C9-9E84-41A2-B739-3C3DAB1E8D3E}"/>
    <dgm:cxn modelId="{90E36FEE-8334-48E9-867F-7B4DA816718E}" srcId="{CD95381F-F3E8-454E-979C-63E9ACA8D248}" destId="{5C359069-97F9-4FBA-AB0A-D7F4FCF1EAB5}" srcOrd="1" destOrd="0" parTransId="{AAB4C49A-8437-41BA-A6D8-99795CB07826}" sibTransId="{E153D3DC-01DA-4481-BBFC-0B1B567B7F9C}"/>
    <dgm:cxn modelId="{701913C1-D8B5-4EBC-8CD2-60DBB4FC279A}" type="presOf" srcId="{ACC7D52C-F0DB-443A-A1AB-C4F725F465B5}" destId="{30404AAD-B429-4DEF-9D4C-30153312DD01}" srcOrd="1" destOrd="0" presId="urn:microsoft.com/office/officeart/2005/8/layout/hierarchy2"/>
    <dgm:cxn modelId="{ED876361-B8A2-4454-9065-11A9889DAB35}" type="presOf" srcId="{93C4EB1B-E74D-439C-8C5A-8E4065E7B073}" destId="{73D69307-EAAE-42D3-8616-C0D0D39B4077}" srcOrd="0" destOrd="0" presId="urn:microsoft.com/office/officeart/2005/8/layout/hierarchy2"/>
    <dgm:cxn modelId="{C936E1C7-028C-41F7-B4DF-D18183972029}" type="presOf" srcId="{6A06ADB3-BA66-4620-BFB2-0FAC540D49D9}" destId="{FE2D6A1A-1128-4C78-AEEE-5569F916D73D}" srcOrd="0" destOrd="0" presId="urn:microsoft.com/office/officeart/2005/8/layout/hierarchy2"/>
    <dgm:cxn modelId="{0746947A-E12F-4606-8B81-91CB4E4DCAA7}" srcId="{CD95381F-F3E8-454E-979C-63E9ACA8D248}" destId="{10C8DF89-2D82-4FC2-A63B-591E5CA9A567}" srcOrd="0" destOrd="0" parTransId="{93C4EB1B-E74D-439C-8C5A-8E4065E7B073}" sibTransId="{83FBA974-829A-4C2E-998F-584A2AD24C1C}"/>
    <dgm:cxn modelId="{72C1871F-5817-40BE-9099-B1D69754FAEF}" type="presOf" srcId="{AAB4C49A-8437-41BA-A6D8-99795CB07826}" destId="{8A7646AC-4742-497C-A654-F09AA1DEB350}" srcOrd="1" destOrd="0" presId="urn:microsoft.com/office/officeart/2005/8/layout/hierarchy2"/>
    <dgm:cxn modelId="{D69ADF3F-6C95-47BF-9C5C-FEF9C48C4F2D}" type="presOf" srcId="{7997BE7A-93B4-44AB-8157-04DE877A2795}" destId="{3F5FB3C1-D9FC-407E-B906-189D597EA5D4}" srcOrd="0" destOrd="0" presId="urn:microsoft.com/office/officeart/2005/8/layout/hierarchy2"/>
    <dgm:cxn modelId="{20D89569-126C-4D78-87FD-040A5E335040}" type="presOf" srcId="{64F1415C-364C-4CE1-9B08-F7A613DB3AFE}" destId="{B76A1A3B-3124-42F6-B2C5-D7FE9F8A7678}" srcOrd="1" destOrd="0" presId="urn:microsoft.com/office/officeart/2005/8/layout/hierarchy2"/>
    <dgm:cxn modelId="{745690B8-4FF3-4449-88CB-92E0D10231E4}" type="presOf" srcId="{779A5A98-86F3-4D26-9198-977704470F54}" destId="{B6A5521C-294F-4FD3-8282-ADEE333C0C19}" srcOrd="0" destOrd="0" presId="urn:microsoft.com/office/officeart/2005/8/layout/hierarchy2"/>
    <dgm:cxn modelId="{51F9CA63-E2C9-40A1-A920-494E14128ECA}" type="presOf" srcId="{D8ED02FE-21F1-4889-8B65-A1B9887C0C56}" destId="{65E4D143-472A-4453-BD38-7FEE52D65A2C}" srcOrd="1" destOrd="0" presId="urn:microsoft.com/office/officeart/2005/8/layout/hierarchy2"/>
    <dgm:cxn modelId="{2890E2E0-37FC-4165-A52D-B6DAD5139571}" type="presOf" srcId="{64F1415C-364C-4CE1-9B08-F7A613DB3AFE}" destId="{40347312-986C-4264-B0DD-EE415A4711AF}" srcOrd="0" destOrd="0" presId="urn:microsoft.com/office/officeart/2005/8/layout/hierarchy2"/>
    <dgm:cxn modelId="{3F309441-F8EF-49C8-BC9D-46606AD3D18F}" type="presParOf" srcId="{9077F77A-3B13-4613-A9A8-1D037A14B604}" destId="{C1BCC907-3F0A-4946-8C67-B5658432BA2F}" srcOrd="0" destOrd="0" presId="urn:microsoft.com/office/officeart/2005/8/layout/hierarchy2"/>
    <dgm:cxn modelId="{01ACC83D-4B02-4299-92BF-23C87B08C1BF}" type="presParOf" srcId="{C1BCC907-3F0A-4946-8C67-B5658432BA2F}" destId="{70CB23C5-7284-403C-9EE2-D18C30CA5E1F}" srcOrd="0" destOrd="0" presId="urn:microsoft.com/office/officeart/2005/8/layout/hierarchy2"/>
    <dgm:cxn modelId="{635C4663-5FD5-4686-B864-0B79771743C9}" type="presParOf" srcId="{C1BCC907-3F0A-4946-8C67-B5658432BA2F}" destId="{6A0CA448-DC5C-40A4-82DA-AB0EB65728DF}" srcOrd="1" destOrd="0" presId="urn:microsoft.com/office/officeart/2005/8/layout/hierarchy2"/>
    <dgm:cxn modelId="{7F254889-4C07-4E02-88D7-CD313A5DD782}" type="presParOf" srcId="{6A0CA448-DC5C-40A4-82DA-AB0EB65728DF}" destId="{FE2D6A1A-1128-4C78-AEEE-5569F916D73D}" srcOrd="0" destOrd="0" presId="urn:microsoft.com/office/officeart/2005/8/layout/hierarchy2"/>
    <dgm:cxn modelId="{EEA6E2F6-6B5E-4FB4-BD82-488777234B2D}" type="presParOf" srcId="{FE2D6A1A-1128-4C78-AEEE-5569F916D73D}" destId="{ED7AC75C-7BED-41F5-A84F-09D38212151A}" srcOrd="0" destOrd="0" presId="urn:microsoft.com/office/officeart/2005/8/layout/hierarchy2"/>
    <dgm:cxn modelId="{28BC2366-BA5F-4134-96A8-0FAEDBD0D125}" type="presParOf" srcId="{6A0CA448-DC5C-40A4-82DA-AB0EB65728DF}" destId="{FCB5AA1C-F8F0-46C1-8280-C2649AC03C59}" srcOrd="1" destOrd="0" presId="urn:microsoft.com/office/officeart/2005/8/layout/hierarchy2"/>
    <dgm:cxn modelId="{48E9C503-8AC8-4154-9C16-4701D4F3D1F1}" type="presParOf" srcId="{FCB5AA1C-F8F0-46C1-8280-C2649AC03C59}" destId="{9B45BF3C-0635-4CE1-A918-9267EE474D22}" srcOrd="0" destOrd="0" presId="urn:microsoft.com/office/officeart/2005/8/layout/hierarchy2"/>
    <dgm:cxn modelId="{BA8B6560-05F6-4D58-91EE-B06D2545BF88}" type="presParOf" srcId="{FCB5AA1C-F8F0-46C1-8280-C2649AC03C59}" destId="{99DEE74D-E86A-47B8-ACCA-B713504F24A6}" srcOrd="1" destOrd="0" presId="urn:microsoft.com/office/officeart/2005/8/layout/hierarchy2"/>
    <dgm:cxn modelId="{9F218E1B-0BBE-43F9-A011-31B5737DC93F}" type="presParOf" srcId="{99DEE74D-E86A-47B8-ACCA-B713504F24A6}" destId="{4B7CB448-4BBD-4559-B3BF-D3D55F7A3338}" srcOrd="0" destOrd="0" presId="urn:microsoft.com/office/officeart/2005/8/layout/hierarchy2"/>
    <dgm:cxn modelId="{7A7B0A44-DEFF-4CC3-ABE9-FE7FFA4422CF}" type="presParOf" srcId="{4B7CB448-4BBD-4559-B3BF-D3D55F7A3338}" destId="{5BB5B40F-B75D-4C10-B80A-7B66D9719731}" srcOrd="0" destOrd="0" presId="urn:microsoft.com/office/officeart/2005/8/layout/hierarchy2"/>
    <dgm:cxn modelId="{FAAD06E3-CF60-4941-B5D7-EB4157B49D30}" type="presParOf" srcId="{99DEE74D-E86A-47B8-ACCA-B713504F24A6}" destId="{D834182C-BC7C-4CF8-AEBA-D772AFECDC35}" srcOrd="1" destOrd="0" presId="urn:microsoft.com/office/officeart/2005/8/layout/hierarchy2"/>
    <dgm:cxn modelId="{0B86F35C-B090-4E68-9D18-5408FC3320A2}" type="presParOf" srcId="{D834182C-BC7C-4CF8-AEBA-D772AFECDC35}" destId="{3F5FB3C1-D9FC-407E-B906-189D597EA5D4}" srcOrd="0" destOrd="0" presId="urn:microsoft.com/office/officeart/2005/8/layout/hierarchy2"/>
    <dgm:cxn modelId="{8FF76164-7853-489A-A4B2-E850BBB87C8B}" type="presParOf" srcId="{D834182C-BC7C-4CF8-AEBA-D772AFECDC35}" destId="{9CE0030A-B0DE-42BF-9826-2D69D633F24C}" srcOrd="1" destOrd="0" presId="urn:microsoft.com/office/officeart/2005/8/layout/hierarchy2"/>
    <dgm:cxn modelId="{37031DBC-4DD6-48E0-8395-BE39E3E280FC}" type="presParOf" srcId="{99DEE74D-E86A-47B8-ACCA-B713504F24A6}" destId="{B6A5521C-294F-4FD3-8282-ADEE333C0C19}" srcOrd="2" destOrd="0" presId="urn:microsoft.com/office/officeart/2005/8/layout/hierarchy2"/>
    <dgm:cxn modelId="{8A1EC1A9-3435-4F27-BC67-C6E32857C7B2}" type="presParOf" srcId="{B6A5521C-294F-4FD3-8282-ADEE333C0C19}" destId="{ACD983C2-4F7C-491A-9775-0446A3986E00}" srcOrd="0" destOrd="0" presId="urn:microsoft.com/office/officeart/2005/8/layout/hierarchy2"/>
    <dgm:cxn modelId="{9B95CD2A-130A-40C5-8E77-C419EC037E19}" type="presParOf" srcId="{99DEE74D-E86A-47B8-ACCA-B713504F24A6}" destId="{0CE4A991-8C39-4D7C-9128-3D7ADCEFD4B3}" srcOrd="3" destOrd="0" presId="urn:microsoft.com/office/officeart/2005/8/layout/hierarchy2"/>
    <dgm:cxn modelId="{9E9DB737-9F35-45AA-8F6F-77B53BB7FF0C}" type="presParOf" srcId="{0CE4A991-8C39-4D7C-9128-3D7ADCEFD4B3}" destId="{B16CEDD8-8F49-4E0E-92CD-429B9B6758D8}" srcOrd="0" destOrd="0" presId="urn:microsoft.com/office/officeart/2005/8/layout/hierarchy2"/>
    <dgm:cxn modelId="{343A2FF1-3B74-4C06-A54E-7D42A4D29E6E}" type="presParOf" srcId="{0CE4A991-8C39-4D7C-9128-3D7ADCEFD4B3}" destId="{7A2675C4-5936-4D27-A52F-BC3821A28AF7}" srcOrd="1" destOrd="0" presId="urn:microsoft.com/office/officeart/2005/8/layout/hierarchy2"/>
    <dgm:cxn modelId="{210BF099-CA8D-43E0-BAB8-B9FF88B46184}" type="presParOf" srcId="{99DEE74D-E86A-47B8-ACCA-B713504F24A6}" destId="{DA37F363-8E52-49EA-8561-EB6FB941B2B3}" srcOrd="4" destOrd="0" presId="urn:microsoft.com/office/officeart/2005/8/layout/hierarchy2"/>
    <dgm:cxn modelId="{C103BE9C-F0AC-4F57-9AC5-06D6F60967FB}" type="presParOf" srcId="{DA37F363-8E52-49EA-8561-EB6FB941B2B3}" destId="{30404AAD-B429-4DEF-9D4C-30153312DD01}" srcOrd="0" destOrd="0" presId="urn:microsoft.com/office/officeart/2005/8/layout/hierarchy2"/>
    <dgm:cxn modelId="{ECAD36E5-E871-4777-AE0C-2902BBD5AD12}" type="presParOf" srcId="{99DEE74D-E86A-47B8-ACCA-B713504F24A6}" destId="{DB019928-00D6-4EA3-B14D-5534CC1C39A8}" srcOrd="5" destOrd="0" presId="urn:microsoft.com/office/officeart/2005/8/layout/hierarchy2"/>
    <dgm:cxn modelId="{9EF52914-0898-4261-85C3-33120E4B83C8}" type="presParOf" srcId="{DB019928-00D6-4EA3-B14D-5534CC1C39A8}" destId="{BB73A226-B35E-4052-83D1-1E8922EFF743}" srcOrd="0" destOrd="0" presId="urn:microsoft.com/office/officeart/2005/8/layout/hierarchy2"/>
    <dgm:cxn modelId="{201E0641-D6E5-4C7C-89C8-BCD2DD22CB47}" type="presParOf" srcId="{DB019928-00D6-4EA3-B14D-5534CC1C39A8}" destId="{CBD0D626-0167-4FC4-BC8B-F1DEBA88CE25}" srcOrd="1" destOrd="0" presId="urn:microsoft.com/office/officeart/2005/8/layout/hierarchy2"/>
    <dgm:cxn modelId="{0F355211-A371-41D1-ADDD-1E9B50B2595A}" type="presParOf" srcId="{6A0CA448-DC5C-40A4-82DA-AB0EB65728DF}" destId="{40347312-986C-4264-B0DD-EE415A4711AF}" srcOrd="2" destOrd="0" presId="urn:microsoft.com/office/officeart/2005/8/layout/hierarchy2"/>
    <dgm:cxn modelId="{73639A39-326E-4263-80FA-2C0032B2D1AE}" type="presParOf" srcId="{40347312-986C-4264-B0DD-EE415A4711AF}" destId="{B76A1A3B-3124-42F6-B2C5-D7FE9F8A7678}" srcOrd="0" destOrd="0" presId="urn:microsoft.com/office/officeart/2005/8/layout/hierarchy2"/>
    <dgm:cxn modelId="{B7A079C4-23A1-4E7A-9169-AE32D8E60FD3}" type="presParOf" srcId="{6A0CA448-DC5C-40A4-82DA-AB0EB65728DF}" destId="{0C380528-30D4-465B-9510-4D6D7D9F1C11}" srcOrd="3" destOrd="0" presId="urn:microsoft.com/office/officeart/2005/8/layout/hierarchy2"/>
    <dgm:cxn modelId="{8858B16A-C762-4BC2-BCCE-7A31D8E61427}" type="presParOf" srcId="{0C380528-30D4-465B-9510-4D6D7D9F1C11}" destId="{FDE271FE-9C73-4004-AC05-F9667E39A50A}" srcOrd="0" destOrd="0" presId="urn:microsoft.com/office/officeart/2005/8/layout/hierarchy2"/>
    <dgm:cxn modelId="{52E5F246-9A99-4083-812C-CB64E2CE2063}" type="presParOf" srcId="{0C380528-30D4-465B-9510-4D6D7D9F1C11}" destId="{2BC4A173-20F4-4C2B-A7D7-20BA4A35F604}" srcOrd="1" destOrd="0" presId="urn:microsoft.com/office/officeart/2005/8/layout/hierarchy2"/>
    <dgm:cxn modelId="{D1950D47-1972-4792-8F6E-26A62A592B88}" type="presParOf" srcId="{2BC4A173-20F4-4C2B-A7D7-20BA4A35F604}" destId="{73D69307-EAAE-42D3-8616-C0D0D39B4077}" srcOrd="0" destOrd="0" presId="urn:microsoft.com/office/officeart/2005/8/layout/hierarchy2"/>
    <dgm:cxn modelId="{635D4C02-DAAA-45F5-9361-8848828C365F}" type="presParOf" srcId="{73D69307-EAAE-42D3-8616-C0D0D39B4077}" destId="{7CBA63AA-752B-43CF-AAE8-00D18E2CDD49}" srcOrd="0" destOrd="0" presId="urn:microsoft.com/office/officeart/2005/8/layout/hierarchy2"/>
    <dgm:cxn modelId="{B62C848C-B946-47B9-877A-6C0C94301B04}" type="presParOf" srcId="{2BC4A173-20F4-4C2B-A7D7-20BA4A35F604}" destId="{5F420E4B-D978-43E2-B771-6D8188A8E29F}" srcOrd="1" destOrd="0" presId="urn:microsoft.com/office/officeart/2005/8/layout/hierarchy2"/>
    <dgm:cxn modelId="{9D9D0950-6C35-4A06-99A9-FA2CBC1EF52E}" type="presParOf" srcId="{5F420E4B-D978-43E2-B771-6D8188A8E29F}" destId="{3DE44F89-CCF9-4677-A025-19B598EA43C2}" srcOrd="0" destOrd="0" presId="urn:microsoft.com/office/officeart/2005/8/layout/hierarchy2"/>
    <dgm:cxn modelId="{467CD108-0889-4669-8973-2FE57BFB057D}" type="presParOf" srcId="{5F420E4B-D978-43E2-B771-6D8188A8E29F}" destId="{9B3DE0C2-10E7-42C5-9EF3-B1B73396A844}" srcOrd="1" destOrd="0" presId="urn:microsoft.com/office/officeart/2005/8/layout/hierarchy2"/>
    <dgm:cxn modelId="{71141718-E648-4AAB-9891-942CF05D890C}" type="presParOf" srcId="{2BC4A173-20F4-4C2B-A7D7-20BA4A35F604}" destId="{9C204AF6-01AB-4AF7-9865-8B9CFDA9ECE5}" srcOrd="2" destOrd="0" presId="urn:microsoft.com/office/officeart/2005/8/layout/hierarchy2"/>
    <dgm:cxn modelId="{EED1A725-EFBF-4CEB-9242-0DC96B603FC9}" type="presParOf" srcId="{9C204AF6-01AB-4AF7-9865-8B9CFDA9ECE5}" destId="{8A7646AC-4742-497C-A654-F09AA1DEB350}" srcOrd="0" destOrd="0" presId="urn:microsoft.com/office/officeart/2005/8/layout/hierarchy2"/>
    <dgm:cxn modelId="{E0FD2AAD-F9C6-43B6-BCC3-0A214D2694E6}" type="presParOf" srcId="{2BC4A173-20F4-4C2B-A7D7-20BA4A35F604}" destId="{55609FE3-219D-4228-93EA-B5DCD2D6E5B7}" srcOrd="3" destOrd="0" presId="urn:microsoft.com/office/officeart/2005/8/layout/hierarchy2"/>
    <dgm:cxn modelId="{06927F11-9A78-4007-8994-312D42A83A63}" type="presParOf" srcId="{55609FE3-219D-4228-93EA-B5DCD2D6E5B7}" destId="{88C38EEF-AEF8-4426-A070-62A1428E1D59}" srcOrd="0" destOrd="0" presId="urn:microsoft.com/office/officeart/2005/8/layout/hierarchy2"/>
    <dgm:cxn modelId="{5BC69A94-6317-4641-B9B8-C841EB91622B}" type="presParOf" srcId="{55609FE3-219D-4228-93EA-B5DCD2D6E5B7}" destId="{C7BB065A-6400-450A-9562-78F4E5F5E99A}" srcOrd="1" destOrd="0" presId="urn:microsoft.com/office/officeart/2005/8/layout/hierarchy2"/>
    <dgm:cxn modelId="{CA841606-DE03-4C17-8586-241C180FD04E}" type="presParOf" srcId="{2BC4A173-20F4-4C2B-A7D7-20BA4A35F604}" destId="{E5D555C1-6B23-44F3-8073-776987223A18}" srcOrd="4" destOrd="0" presId="urn:microsoft.com/office/officeart/2005/8/layout/hierarchy2"/>
    <dgm:cxn modelId="{BD4D99DF-47DC-42D2-AD6E-4BCDD04AE3A8}" type="presParOf" srcId="{E5D555C1-6B23-44F3-8073-776987223A18}" destId="{65E4D143-472A-4453-BD38-7FEE52D65A2C}" srcOrd="0" destOrd="0" presId="urn:microsoft.com/office/officeart/2005/8/layout/hierarchy2"/>
    <dgm:cxn modelId="{99B856C2-8E8A-46E7-8064-B7102EF9E62C}" type="presParOf" srcId="{2BC4A173-20F4-4C2B-A7D7-20BA4A35F604}" destId="{7CD3471F-258A-4F6D-B3F2-F305BB0AA41B}" srcOrd="5" destOrd="0" presId="urn:microsoft.com/office/officeart/2005/8/layout/hierarchy2"/>
    <dgm:cxn modelId="{F2E38DAC-738C-423A-88F8-490ACB602CAF}" type="presParOf" srcId="{7CD3471F-258A-4F6D-B3F2-F305BB0AA41B}" destId="{F8E37D10-3E35-4F70-B842-342396D5D2AF}" srcOrd="0" destOrd="0" presId="urn:microsoft.com/office/officeart/2005/8/layout/hierarchy2"/>
    <dgm:cxn modelId="{CB4365CE-E0FF-4651-90E8-89475E030868}" type="presParOf" srcId="{7CD3471F-258A-4F6D-B3F2-F305BB0AA41B}" destId="{3DEACE0F-0B61-4155-82A9-AC8475DD1396}" srcOrd="1" destOrd="0" presId="urn:microsoft.com/office/officeart/2005/8/layout/hierarchy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F05C0B-448A-4E4B-833B-5A2105410CDC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5AEB5D-5FB1-4CF4-AF7B-2968278BAFB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i="1" dirty="0" smtClean="0"/>
            <a:t>Преднамеренные</a:t>
          </a:r>
          <a:endParaRPr lang="ru-RU" b="1" i="1" dirty="0"/>
        </a:p>
      </dgm:t>
    </dgm:pt>
    <dgm:pt modelId="{72F3013C-88E4-4508-A2C8-2C4F9E5C0A0D}" type="parTrans" cxnId="{E2CCB995-4434-4B5B-AD34-AEBED5D765A9}">
      <dgm:prSet/>
      <dgm:spPr/>
      <dgm:t>
        <a:bodyPr/>
        <a:lstStyle/>
        <a:p>
          <a:endParaRPr lang="ru-RU"/>
        </a:p>
      </dgm:t>
    </dgm:pt>
    <dgm:pt modelId="{8F2E30A1-1FB1-4258-B957-2C517EB8B226}" type="sibTrans" cxnId="{E2CCB995-4434-4B5B-AD34-AEBED5D765A9}">
      <dgm:prSet/>
      <dgm:spPr/>
      <dgm:t>
        <a:bodyPr/>
        <a:lstStyle/>
        <a:p>
          <a:endParaRPr lang="ru-RU"/>
        </a:p>
      </dgm:t>
    </dgm:pt>
    <dgm:pt modelId="{5763BABA-BE9D-4057-BAF3-856256E98DF2}">
      <dgm:prSet phldrT="[Текст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i="1" dirty="0" smtClean="0"/>
            <a:t>Хищение информации</a:t>
          </a:r>
          <a:endParaRPr lang="ru-RU" i="1" dirty="0"/>
        </a:p>
      </dgm:t>
    </dgm:pt>
    <dgm:pt modelId="{BC2C8C6C-42AE-4967-A18C-F86EEF3FBA7E}" type="parTrans" cxnId="{D84FE2F8-5FA2-4056-8EFE-7E2306F7C9C7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3502F9E-9D25-4150-BC90-441590F9B858}" type="sibTrans" cxnId="{D84FE2F8-5FA2-4056-8EFE-7E2306F7C9C7}">
      <dgm:prSet/>
      <dgm:spPr/>
      <dgm:t>
        <a:bodyPr/>
        <a:lstStyle/>
        <a:p>
          <a:endParaRPr lang="ru-RU"/>
        </a:p>
      </dgm:t>
    </dgm:pt>
    <dgm:pt modelId="{C38DB300-F2AC-49D1-B4B2-0B634E61DA82}">
      <dgm:prSet phldrT="[Текст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i="1" dirty="0" smtClean="0"/>
            <a:t>Компьютерные вирусы</a:t>
          </a:r>
          <a:endParaRPr lang="ru-RU" i="1" dirty="0"/>
        </a:p>
      </dgm:t>
    </dgm:pt>
    <dgm:pt modelId="{1AE566EB-0519-4CD4-99A7-09A854E953A9}" type="parTrans" cxnId="{C029A3B5-B72D-4CA1-8DFE-D15E8042895D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349F8B3-BFCD-42FA-B3AD-0FA8EE4CF096}" type="sibTrans" cxnId="{C029A3B5-B72D-4CA1-8DFE-D15E8042895D}">
      <dgm:prSet/>
      <dgm:spPr/>
      <dgm:t>
        <a:bodyPr/>
        <a:lstStyle/>
        <a:p>
          <a:endParaRPr lang="ru-RU"/>
        </a:p>
      </dgm:t>
    </dgm:pt>
    <dgm:pt modelId="{FB4B66BD-3CA6-4BAE-8E58-3ECCD9B230D7}">
      <dgm:prSet phldrT="[Текст]"/>
      <dgm:spPr>
        <a:solidFill>
          <a:srgbClr val="FF0000"/>
        </a:solidFill>
      </dgm:spPr>
      <dgm:t>
        <a:bodyPr/>
        <a:lstStyle/>
        <a:p>
          <a:r>
            <a:rPr lang="ru-RU" b="1" i="1" dirty="0" smtClean="0"/>
            <a:t>Случайные</a:t>
          </a:r>
          <a:endParaRPr lang="ru-RU" b="1" i="1" dirty="0"/>
        </a:p>
      </dgm:t>
    </dgm:pt>
    <dgm:pt modelId="{FD642057-3E83-4A79-A505-A42E953E87DF}" type="parTrans" cxnId="{8F54CAE2-EE3B-480E-8FC5-583DC82A5118}">
      <dgm:prSet/>
      <dgm:spPr/>
      <dgm:t>
        <a:bodyPr/>
        <a:lstStyle/>
        <a:p>
          <a:endParaRPr lang="ru-RU"/>
        </a:p>
      </dgm:t>
    </dgm:pt>
    <dgm:pt modelId="{E0DED597-9DD8-4438-9B7A-F09A2E9B2A2E}" type="sibTrans" cxnId="{8F54CAE2-EE3B-480E-8FC5-583DC82A5118}">
      <dgm:prSet/>
      <dgm:spPr/>
      <dgm:t>
        <a:bodyPr/>
        <a:lstStyle/>
        <a:p>
          <a:endParaRPr lang="ru-RU"/>
        </a:p>
      </dgm:t>
    </dgm:pt>
    <dgm:pt modelId="{FC68235D-E32E-41BD-9BD7-9450733716F7}">
      <dgm:prSet phldrT="[Текст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i="1" dirty="0" smtClean="0"/>
            <a:t>Ошибки пользователя</a:t>
          </a:r>
          <a:endParaRPr lang="ru-RU" i="1" dirty="0"/>
        </a:p>
      </dgm:t>
    </dgm:pt>
    <dgm:pt modelId="{87FBBE64-4921-4850-961F-577ACBE034AF}" type="parTrans" cxnId="{E301E328-39F3-4DA6-BE0C-B295D4CF6AD9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A564CD2D-85F5-4543-9307-6B8D2DAFE2DB}" type="sibTrans" cxnId="{E301E328-39F3-4DA6-BE0C-B295D4CF6AD9}">
      <dgm:prSet/>
      <dgm:spPr/>
      <dgm:t>
        <a:bodyPr/>
        <a:lstStyle/>
        <a:p>
          <a:endParaRPr lang="ru-RU"/>
        </a:p>
      </dgm:t>
    </dgm:pt>
    <dgm:pt modelId="{750EA3C8-D38F-4EEB-9C85-63CEF475CF49}">
      <dgm:prSet phldrT="[Текст]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i="1" dirty="0" smtClean="0"/>
            <a:t>Ошибки профессионалов</a:t>
          </a:r>
          <a:endParaRPr lang="ru-RU" i="1" dirty="0"/>
        </a:p>
      </dgm:t>
    </dgm:pt>
    <dgm:pt modelId="{A7D4EFA5-DCDE-481F-BA78-14AE3D4D66CA}" type="parTrans" cxnId="{9D6C0C4B-E254-4962-8D31-943EE3A261E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AE5ACE5C-A65E-4342-8F2B-A950FAFE05CD}" type="sibTrans" cxnId="{9D6C0C4B-E254-4962-8D31-943EE3A261E0}">
      <dgm:prSet/>
      <dgm:spPr/>
      <dgm:t>
        <a:bodyPr/>
        <a:lstStyle/>
        <a:p>
          <a:endParaRPr lang="ru-RU"/>
        </a:p>
      </dgm:t>
    </dgm:pt>
    <dgm:pt modelId="{9405C39C-F931-4BF4-84F2-893CBCCD9802}">
      <dgm:prSet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i="1" dirty="0" smtClean="0"/>
            <a:t>Физическое воздействие на аппаратуру</a:t>
          </a:r>
          <a:endParaRPr lang="ru-RU" i="1" dirty="0"/>
        </a:p>
      </dgm:t>
    </dgm:pt>
    <dgm:pt modelId="{29041EBB-C269-4CA2-B1F9-0262570D031E}" type="parTrans" cxnId="{106141F0-6DE8-41AA-A55D-15DE23127A64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F176D91-9F74-4328-953A-9FEC77B7677A}" type="sibTrans" cxnId="{106141F0-6DE8-41AA-A55D-15DE23127A64}">
      <dgm:prSet/>
      <dgm:spPr/>
      <dgm:t>
        <a:bodyPr/>
        <a:lstStyle/>
        <a:p>
          <a:endParaRPr lang="ru-RU"/>
        </a:p>
      </dgm:t>
    </dgm:pt>
    <dgm:pt modelId="{5AF90629-1E07-40C9-9E51-F11840D348A1}">
      <dgm:prSet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i="1" dirty="0" smtClean="0"/>
            <a:t>Отказ и сбои аппаратуры</a:t>
          </a:r>
          <a:endParaRPr lang="ru-RU" i="1" dirty="0"/>
        </a:p>
      </dgm:t>
    </dgm:pt>
    <dgm:pt modelId="{FBE40AFE-904D-4E24-97F2-779144166721}" type="parTrans" cxnId="{3D8246D3-675F-4052-88D2-3C3C5912FB0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71048C1B-E89B-4982-A955-1523A842EDA1}" type="sibTrans" cxnId="{3D8246D3-675F-4052-88D2-3C3C5912FB00}">
      <dgm:prSet/>
      <dgm:spPr/>
      <dgm:t>
        <a:bodyPr/>
        <a:lstStyle/>
        <a:p>
          <a:endParaRPr lang="ru-RU"/>
        </a:p>
      </dgm:t>
    </dgm:pt>
    <dgm:pt modelId="{C6E9A054-83EB-4A87-8081-563C31BC9995}">
      <dgm:prSet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i="1" dirty="0" smtClean="0"/>
            <a:t>Форс-мажорные обстоятельства</a:t>
          </a:r>
          <a:endParaRPr lang="ru-RU" i="1" dirty="0"/>
        </a:p>
      </dgm:t>
    </dgm:pt>
    <dgm:pt modelId="{E4919243-4C46-4744-AC74-06CA36381387}" type="parTrans" cxnId="{8BA90600-AAC4-41C9-A3B2-CB19B90E08B9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55C86867-62C6-45E9-85C4-C2DE72868DD8}" type="sibTrans" cxnId="{8BA90600-AAC4-41C9-A3B2-CB19B90E08B9}">
      <dgm:prSet/>
      <dgm:spPr/>
      <dgm:t>
        <a:bodyPr/>
        <a:lstStyle/>
        <a:p>
          <a:endParaRPr lang="ru-RU"/>
        </a:p>
      </dgm:t>
    </dgm:pt>
    <dgm:pt modelId="{448C7D1A-C52C-4099-A2B6-D2C72335D54F}" type="pres">
      <dgm:prSet presAssocID="{1CF05C0B-448A-4E4B-833B-5A2105410C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7AD99F-80CC-4BC5-A98C-89040FD90659}" type="pres">
      <dgm:prSet presAssocID="{A35AEB5D-5FB1-4CF4-AF7B-2968278BAFBE}" presName="root" presStyleCnt="0"/>
      <dgm:spPr/>
    </dgm:pt>
    <dgm:pt modelId="{823A2390-CCAF-4430-8B3E-31007091FEB8}" type="pres">
      <dgm:prSet presAssocID="{A35AEB5D-5FB1-4CF4-AF7B-2968278BAFBE}" presName="rootComposite" presStyleCnt="0"/>
      <dgm:spPr/>
    </dgm:pt>
    <dgm:pt modelId="{3D5600AF-36BA-4570-A1A9-1A17A4ABDC3A}" type="pres">
      <dgm:prSet presAssocID="{A35AEB5D-5FB1-4CF4-AF7B-2968278BAFBE}" presName="rootText" presStyleLbl="node1" presStyleIdx="0" presStyleCnt="2"/>
      <dgm:spPr/>
      <dgm:t>
        <a:bodyPr/>
        <a:lstStyle/>
        <a:p>
          <a:endParaRPr lang="ru-RU"/>
        </a:p>
      </dgm:t>
    </dgm:pt>
    <dgm:pt modelId="{1490713B-E408-4C73-9C9A-D1489A4BA6DB}" type="pres">
      <dgm:prSet presAssocID="{A35AEB5D-5FB1-4CF4-AF7B-2968278BAFBE}" presName="rootConnector" presStyleLbl="node1" presStyleIdx="0" presStyleCnt="2"/>
      <dgm:spPr/>
    </dgm:pt>
    <dgm:pt modelId="{E134AD29-CDC5-4A71-A09C-7C87FD13064A}" type="pres">
      <dgm:prSet presAssocID="{A35AEB5D-5FB1-4CF4-AF7B-2968278BAFBE}" presName="childShape" presStyleCnt="0"/>
      <dgm:spPr/>
    </dgm:pt>
    <dgm:pt modelId="{57489DDF-216E-426F-94EF-3571C3C5D137}" type="pres">
      <dgm:prSet presAssocID="{BC2C8C6C-42AE-4967-A18C-F86EEF3FBA7E}" presName="Name13" presStyleLbl="parChTrans1D2" presStyleIdx="0" presStyleCnt="7"/>
      <dgm:spPr/>
    </dgm:pt>
    <dgm:pt modelId="{B59E0352-3A61-45A3-B7A8-213DB6355078}" type="pres">
      <dgm:prSet presAssocID="{5763BABA-BE9D-4057-BAF3-856256E98DF2}" presName="childText" presStyleLbl="bgAcc1" presStyleIdx="0" presStyleCnt="7">
        <dgm:presLayoutVars>
          <dgm:bulletEnabled val="1"/>
        </dgm:presLayoutVars>
      </dgm:prSet>
      <dgm:spPr/>
    </dgm:pt>
    <dgm:pt modelId="{BAFFE18A-D772-4578-8923-26A417EA288F}" type="pres">
      <dgm:prSet presAssocID="{1AE566EB-0519-4CD4-99A7-09A854E953A9}" presName="Name13" presStyleLbl="parChTrans1D2" presStyleIdx="1" presStyleCnt="7"/>
      <dgm:spPr/>
    </dgm:pt>
    <dgm:pt modelId="{C0E58012-20E9-41C9-A67F-A7C943127A6E}" type="pres">
      <dgm:prSet presAssocID="{C38DB300-F2AC-49D1-B4B2-0B634E61DA82}" presName="childText" presStyleLbl="bgAcc1" presStyleIdx="1" presStyleCnt="7">
        <dgm:presLayoutVars>
          <dgm:bulletEnabled val="1"/>
        </dgm:presLayoutVars>
      </dgm:prSet>
      <dgm:spPr/>
    </dgm:pt>
    <dgm:pt modelId="{335CD133-AC3E-44A3-8EDD-BED64E76531D}" type="pres">
      <dgm:prSet presAssocID="{29041EBB-C269-4CA2-B1F9-0262570D031E}" presName="Name13" presStyleLbl="parChTrans1D2" presStyleIdx="2" presStyleCnt="7"/>
      <dgm:spPr/>
    </dgm:pt>
    <dgm:pt modelId="{7B38BD23-B529-4409-8D93-8E773D4CE096}" type="pres">
      <dgm:prSet presAssocID="{9405C39C-F931-4BF4-84F2-893CBCCD9802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880C3-ACEC-4107-8BA8-5E5D982C9E4C}" type="pres">
      <dgm:prSet presAssocID="{FB4B66BD-3CA6-4BAE-8E58-3ECCD9B230D7}" presName="root" presStyleCnt="0"/>
      <dgm:spPr/>
    </dgm:pt>
    <dgm:pt modelId="{A80D4799-C391-413B-9D04-AFCCBAED305E}" type="pres">
      <dgm:prSet presAssocID="{FB4B66BD-3CA6-4BAE-8E58-3ECCD9B230D7}" presName="rootComposite" presStyleCnt="0"/>
      <dgm:spPr/>
    </dgm:pt>
    <dgm:pt modelId="{9E968A92-6CD1-4CD8-9171-C2D20C29AE51}" type="pres">
      <dgm:prSet presAssocID="{FB4B66BD-3CA6-4BAE-8E58-3ECCD9B230D7}" presName="rootText" presStyleLbl="node1" presStyleIdx="1" presStyleCnt="2"/>
      <dgm:spPr/>
      <dgm:t>
        <a:bodyPr/>
        <a:lstStyle/>
        <a:p>
          <a:endParaRPr lang="ru-RU"/>
        </a:p>
      </dgm:t>
    </dgm:pt>
    <dgm:pt modelId="{AB3754EE-8F07-4108-997F-5682A3774C7E}" type="pres">
      <dgm:prSet presAssocID="{FB4B66BD-3CA6-4BAE-8E58-3ECCD9B230D7}" presName="rootConnector" presStyleLbl="node1" presStyleIdx="1" presStyleCnt="2"/>
      <dgm:spPr/>
    </dgm:pt>
    <dgm:pt modelId="{C074DFED-0D34-406C-9450-6DB41E6630EF}" type="pres">
      <dgm:prSet presAssocID="{FB4B66BD-3CA6-4BAE-8E58-3ECCD9B230D7}" presName="childShape" presStyleCnt="0"/>
      <dgm:spPr/>
    </dgm:pt>
    <dgm:pt modelId="{308AB9A0-AE75-4600-8F6A-6D857EB8124D}" type="pres">
      <dgm:prSet presAssocID="{87FBBE64-4921-4850-961F-577ACBE034AF}" presName="Name13" presStyleLbl="parChTrans1D2" presStyleIdx="3" presStyleCnt="7"/>
      <dgm:spPr/>
    </dgm:pt>
    <dgm:pt modelId="{AB570159-E423-434B-8FC8-EB015CD4A739}" type="pres">
      <dgm:prSet presAssocID="{FC68235D-E32E-41BD-9BD7-9450733716F7}" presName="childText" presStyleLbl="bgAcc1" presStyleIdx="3" presStyleCnt="7">
        <dgm:presLayoutVars>
          <dgm:bulletEnabled val="1"/>
        </dgm:presLayoutVars>
      </dgm:prSet>
      <dgm:spPr/>
    </dgm:pt>
    <dgm:pt modelId="{D3136C09-8506-4BA1-801B-F44E75F9CF29}" type="pres">
      <dgm:prSet presAssocID="{A7D4EFA5-DCDE-481F-BA78-14AE3D4D66CA}" presName="Name13" presStyleLbl="parChTrans1D2" presStyleIdx="4" presStyleCnt="7"/>
      <dgm:spPr/>
    </dgm:pt>
    <dgm:pt modelId="{D219CF44-5E96-4BE5-B318-5B77023FEE32}" type="pres">
      <dgm:prSet presAssocID="{750EA3C8-D38F-4EEB-9C85-63CEF475CF49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3630E-C701-4D51-983C-8850BA33C311}" type="pres">
      <dgm:prSet presAssocID="{FBE40AFE-904D-4E24-97F2-779144166721}" presName="Name13" presStyleLbl="parChTrans1D2" presStyleIdx="5" presStyleCnt="7"/>
      <dgm:spPr/>
    </dgm:pt>
    <dgm:pt modelId="{7A24AA6E-35B4-4A12-BE0D-001ED746D5E7}" type="pres">
      <dgm:prSet presAssocID="{5AF90629-1E07-40C9-9E51-F11840D348A1}" presName="childText" presStyleLbl="bgAcc1" presStyleIdx="5" presStyleCnt="7">
        <dgm:presLayoutVars>
          <dgm:bulletEnabled val="1"/>
        </dgm:presLayoutVars>
      </dgm:prSet>
      <dgm:spPr/>
    </dgm:pt>
    <dgm:pt modelId="{72EAAF1A-D7C0-4044-B824-F48595CC5807}" type="pres">
      <dgm:prSet presAssocID="{E4919243-4C46-4744-AC74-06CA36381387}" presName="Name13" presStyleLbl="parChTrans1D2" presStyleIdx="6" presStyleCnt="7"/>
      <dgm:spPr/>
    </dgm:pt>
    <dgm:pt modelId="{54D9C7DB-91B1-46AB-A251-8C080922D63C}" type="pres">
      <dgm:prSet presAssocID="{C6E9A054-83EB-4A87-8081-563C31BC9995}" presName="childText" presStyleLbl="bgAcc1" presStyleIdx="6" presStyleCnt="7">
        <dgm:presLayoutVars>
          <dgm:bulletEnabled val="1"/>
        </dgm:presLayoutVars>
      </dgm:prSet>
      <dgm:spPr/>
    </dgm:pt>
  </dgm:ptLst>
  <dgm:cxnLst>
    <dgm:cxn modelId="{A1396A42-E72E-44D3-9A27-ED9E1ABCFC7E}" type="presOf" srcId="{1CF05C0B-448A-4E4B-833B-5A2105410CDC}" destId="{448C7D1A-C52C-4099-A2B6-D2C72335D54F}" srcOrd="0" destOrd="0" presId="urn:microsoft.com/office/officeart/2005/8/layout/hierarchy3"/>
    <dgm:cxn modelId="{913E24CE-8BF0-4A52-A4BF-083A95D956DD}" type="presOf" srcId="{750EA3C8-D38F-4EEB-9C85-63CEF475CF49}" destId="{D219CF44-5E96-4BE5-B318-5B77023FEE32}" srcOrd="0" destOrd="0" presId="urn:microsoft.com/office/officeart/2005/8/layout/hierarchy3"/>
    <dgm:cxn modelId="{E301E328-39F3-4DA6-BE0C-B295D4CF6AD9}" srcId="{FB4B66BD-3CA6-4BAE-8E58-3ECCD9B230D7}" destId="{FC68235D-E32E-41BD-9BD7-9450733716F7}" srcOrd="0" destOrd="0" parTransId="{87FBBE64-4921-4850-961F-577ACBE034AF}" sibTransId="{A564CD2D-85F5-4543-9307-6B8D2DAFE2DB}"/>
    <dgm:cxn modelId="{5C7CAE6D-26BF-4AE5-9F57-D362F2AFD637}" type="presOf" srcId="{29041EBB-C269-4CA2-B1F9-0262570D031E}" destId="{335CD133-AC3E-44A3-8EDD-BED64E76531D}" srcOrd="0" destOrd="0" presId="urn:microsoft.com/office/officeart/2005/8/layout/hierarchy3"/>
    <dgm:cxn modelId="{12A94EFA-D83B-4A6F-9A8C-21E0D4AEEE51}" type="presOf" srcId="{1AE566EB-0519-4CD4-99A7-09A854E953A9}" destId="{BAFFE18A-D772-4578-8923-26A417EA288F}" srcOrd="0" destOrd="0" presId="urn:microsoft.com/office/officeart/2005/8/layout/hierarchy3"/>
    <dgm:cxn modelId="{E48B594F-69A6-42F9-898B-CE28920A5FFC}" type="presOf" srcId="{A35AEB5D-5FB1-4CF4-AF7B-2968278BAFBE}" destId="{3D5600AF-36BA-4570-A1A9-1A17A4ABDC3A}" srcOrd="0" destOrd="0" presId="urn:microsoft.com/office/officeart/2005/8/layout/hierarchy3"/>
    <dgm:cxn modelId="{3DA91A52-900B-4433-B44C-8B3A3BFA1E29}" type="presOf" srcId="{FB4B66BD-3CA6-4BAE-8E58-3ECCD9B230D7}" destId="{9E968A92-6CD1-4CD8-9171-C2D20C29AE51}" srcOrd="0" destOrd="0" presId="urn:microsoft.com/office/officeart/2005/8/layout/hierarchy3"/>
    <dgm:cxn modelId="{C029A3B5-B72D-4CA1-8DFE-D15E8042895D}" srcId="{A35AEB5D-5FB1-4CF4-AF7B-2968278BAFBE}" destId="{C38DB300-F2AC-49D1-B4B2-0B634E61DA82}" srcOrd="1" destOrd="0" parTransId="{1AE566EB-0519-4CD4-99A7-09A854E953A9}" sibTransId="{D349F8B3-BFCD-42FA-B3AD-0FA8EE4CF096}"/>
    <dgm:cxn modelId="{106141F0-6DE8-41AA-A55D-15DE23127A64}" srcId="{A35AEB5D-5FB1-4CF4-AF7B-2968278BAFBE}" destId="{9405C39C-F931-4BF4-84F2-893CBCCD9802}" srcOrd="2" destOrd="0" parTransId="{29041EBB-C269-4CA2-B1F9-0262570D031E}" sibTransId="{DF176D91-9F74-4328-953A-9FEC77B7677A}"/>
    <dgm:cxn modelId="{F3383ADF-B1DA-451D-AC93-EA5E12DBC59A}" type="presOf" srcId="{C38DB300-F2AC-49D1-B4B2-0B634E61DA82}" destId="{C0E58012-20E9-41C9-A67F-A7C943127A6E}" srcOrd="0" destOrd="0" presId="urn:microsoft.com/office/officeart/2005/8/layout/hierarchy3"/>
    <dgm:cxn modelId="{8BA90600-AAC4-41C9-A3B2-CB19B90E08B9}" srcId="{FB4B66BD-3CA6-4BAE-8E58-3ECCD9B230D7}" destId="{C6E9A054-83EB-4A87-8081-563C31BC9995}" srcOrd="3" destOrd="0" parTransId="{E4919243-4C46-4744-AC74-06CA36381387}" sibTransId="{55C86867-62C6-45E9-85C4-C2DE72868DD8}"/>
    <dgm:cxn modelId="{8E4BA7E9-B06A-4272-8A95-66EFA098D902}" type="presOf" srcId="{FBE40AFE-904D-4E24-97F2-779144166721}" destId="{96C3630E-C701-4D51-983C-8850BA33C311}" srcOrd="0" destOrd="0" presId="urn:microsoft.com/office/officeart/2005/8/layout/hierarchy3"/>
    <dgm:cxn modelId="{BD3AFCCF-E50B-41F0-AD63-C8FE02A487B7}" type="presOf" srcId="{FC68235D-E32E-41BD-9BD7-9450733716F7}" destId="{AB570159-E423-434B-8FC8-EB015CD4A739}" srcOrd="0" destOrd="0" presId="urn:microsoft.com/office/officeart/2005/8/layout/hierarchy3"/>
    <dgm:cxn modelId="{E2CCB995-4434-4B5B-AD34-AEBED5D765A9}" srcId="{1CF05C0B-448A-4E4B-833B-5A2105410CDC}" destId="{A35AEB5D-5FB1-4CF4-AF7B-2968278BAFBE}" srcOrd="0" destOrd="0" parTransId="{72F3013C-88E4-4508-A2C8-2C4F9E5C0A0D}" sibTransId="{8F2E30A1-1FB1-4258-B957-2C517EB8B226}"/>
    <dgm:cxn modelId="{438B8A95-AD8E-42B1-87E7-30F6C4DDA841}" type="presOf" srcId="{A7D4EFA5-DCDE-481F-BA78-14AE3D4D66CA}" destId="{D3136C09-8506-4BA1-801B-F44E75F9CF29}" srcOrd="0" destOrd="0" presId="urn:microsoft.com/office/officeart/2005/8/layout/hierarchy3"/>
    <dgm:cxn modelId="{04B970E7-5FB6-4639-B249-F93EE4E65AB0}" type="presOf" srcId="{5AF90629-1E07-40C9-9E51-F11840D348A1}" destId="{7A24AA6E-35B4-4A12-BE0D-001ED746D5E7}" srcOrd="0" destOrd="0" presId="urn:microsoft.com/office/officeart/2005/8/layout/hierarchy3"/>
    <dgm:cxn modelId="{D84FE2F8-5FA2-4056-8EFE-7E2306F7C9C7}" srcId="{A35AEB5D-5FB1-4CF4-AF7B-2968278BAFBE}" destId="{5763BABA-BE9D-4057-BAF3-856256E98DF2}" srcOrd="0" destOrd="0" parTransId="{BC2C8C6C-42AE-4967-A18C-F86EEF3FBA7E}" sibTransId="{63502F9E-9D25-4150-BC90-441590F9B858}"/>
    <dgm:cxn modelId="{D0338514-463C-4570-A51A-775A6B3E0C9D}" type="presOf" srcId="{87FBBE64-4921-4850-961F-577ACBE034AF}" destId="{308AB9A0-AE75-4600-8F6A-6D857EB8124D}" srcOrd="0" destOrd="0" presId="urn:microsoft.com/office/officeart/2005/8/layout/hierarchy3"/>
    <dgm:cxn modelId="{8F54CAE2-EE3B-480E-8FC5-583DC82A5118}" srcId="{1CF05C0B-448A-4E4B-833B-5A2105410CDC}" destId="{FB4B66BD-3CA6-4BAE-8E58-3ECCD9B230D7}" srcOrd="1" destOrd="0" parTransId="{FD642057-3E83-4A79-A505-A42E953E87DF}" sibTransId="{E0DED597-9DD8-4438-9B7A-F09A2E9B2A2E}"/>
    <dgm:cxn modelId="{3F038445-B562-4139-9F34-A5F47B89BDDE}" type="presOf" srcId="{E4919243-4C46-4744-AC74-06CA36381387}" destId="{72EAAF1A-D7C0-4044-B824-F48595CC5807}" srcOrd="0" destOrd="0" presId="urn:microsoft.com/office/officeart/2005/8/layout/hierarchy3"/>
    <dgm:cxn modelId="{1BADCAFB-1B83-4089-957B-ADA865DB7AB5}" type="presOf" srcId="{FB4B66BD-3CA6-4BAE-8E58-3ECCD9B230D7}" destId="{AB3754EE-8F07-4108-997F-5682A3774C7E}" srcOrd="1" destOrd="0" presId="urn:microsoft.com/office/officeart/2005/8/layout/hierarchy3"/>
    <dgm:cxn modelId="{28057D9E-6C0F-4508-BEF1-0488722A69C3}" type="presOf" srcId="{BC2C8C6C-42AE-4967-A18C-F86EEF3FBA7E}" destId="{57489DDF-216E-426F-94EF-3571C3C5D137}" srcOrd="0" destOrd="0" presId="urn:microsoft.com/office/officeart/2005/8/layout/hierarchy3"/>
    <dgm:cxn modelId="{9D6C0C4B-E254-4962-8D31-943EE3A261E0}" srcId="{FB4B66BD-3CA6-4BAE-8E58-3ECCD9B230D7}" destId="{750EA3C8-D38F-4EEB-9C85-63CEF475CF49}" srcOrd="1" destOrd="0" parTransId="{A7D4EFA5-DCDE-481F-BA78-14AE3D4D66CA}" sibTransId="{AE5ACE5C-A65E-4342-8F2B-A950FAFE05CD}"/>
    <dgm:cxn modelId="{3FD8FC94-7A48-4226-97DB-81C496B5E41A}" type="presOf" srcId="{9405C39C-F931-4BF4-84F2-893CBCCD9802}" destId="{7B38BD23-B529-4409-8D93-8E773D4CE096}" srcOrd="0" destOrd="0" presId="urn:microsoft.com/office/officeart/2005/8/layout/hierarchy3"/>
    <dgm:cxn modelId="{4A3A09D4-14BD-4ED1-A104-5872701E248A}" type="presOf" srcId="{C6E9A054-83EB-4A87-8081-563C31BC9995}" destId="{54D9C7DB-91B1-46AB-A251-8C080922D63C}" srcOrd="0" destOrd="0" presId="urn:microsoft.com/office/officeart/2005/8/layout/hierarchy3"/>
    <dgm:cxn modelId="{AA2D3C5A-B87F-42FC-898D-B3E03CF6FA80}" type="presOf" srcId="{A35AEB5D-5FB1-4CF4-AF7B-2968278BAFBE}" destId="{1490713B-E408-4C73-9C9A-D1489A4BA6DB}" srcOrd="1" destOrd="0" presId="urn:microsoft.com/office/officeart/2005/8/layout/hierarchy3"/>
    <dgm:cxn modelId="{3D8246D3-675F-4052-88D2-3C3C5912FB00}" srcId="{FB4B66BD-3CA6-4BAE-8E58-3ECCD9B230D7}" destId="{5AF90629-1E07-40C9-9E51-F11840D348A1}" srcOrd="2" destOrd="0" parTransId="{FBE40AFE-904D-4E24-97F2-779144166721}" sibTransId="{71048C1B-E89B-4982-A955-1523A842EDA1}"/>
    <dgm:cxn modelId="{23FAB274-11B1-46A6-A7C7-729ED2345E85}" type="presOf" srcId="{5763BABA-BE9D-4057-BAF3-856256E98DF2}" destId="{B59E0352-3A61-45A3-B7A8-213DB6355078}" srcOrd="0" destOrd="0" presId="urn:microsoft.com/office/officeart/2005/8/layout/hierarchy3"/>
    <dgm:cxn modelId="{695CE7C4-8B0A-4D95-8E08-E087F8D42DF2}" type="presParOf" srcId="{448C7D1A-C52C-4099-A2B6-D2C72335D54F}" destId="{F87AD99F-80CC-4BC5-A98C-89040FD90659}" srcOrd="0" destOrd="0" presId="urn:microsoft.com/office/officeart/2005/8/layout/hierarchy3"/>
    <dgm:cxn modelId="{C25F5EAA-69D8-4036-B437-369E0B9BFADB}" type="presParOf" srcId="{F87AD99F-80CC-4BC5-A98C-89040FD90659}" destId="{823A2390-CCAF-4430-8B3E-31007091FEB8}" srcOrd="0" destOrd="0" presId="urn:microsoft.com/office/officeart/2005/8/layout/hierarchy3"/>
    <dgm:cxn modelId="{4641422F-709E-40D6-9145-23DA998A13D8}" type="presParOf" srcId="{823A2390-CCAF-4430-8B3E-31007091FEB8}" destId="{3D5600AF-36BA-4570-A1A9-1A17A4ABDC3A}" srcOrd="0" destOrd="0" presId="urn:microsoft.com/office/officeart/2005/8/layout/hierarchy3"/>
    <dgm:cxn modelId="{34DF82F9-94DA-4DA1-BDFC-4CEF3714B710}" type="presParOf" srcId="{823A2390-CCAF-4430-8B3E-31007091FEB8}" destId="{1490713B-E408-4C73-9C9A-D1489A4BA6DB}" srcOrd="1" destOrd="0" presId="urn:microsoft.com/office/officeart/2005/8/layout/hierarchy3"/>
    <dgm:cxn modelId="{6E89C4E6-2B0B-42A5-8B5B-96CDB9D00189}" type="presParOf" srcId="{F87AD99F-80CC-4BC5-A98C-89040FD90659}" destId="{E134AD29-CDC5-4A71-A09C-7C87FD13064A}" srcOrd="1" destOrd="0" presId="urn:microsoft.com/office/officeart/2005/8/layout/hierarchy3"/>
    <dgm:cxn modelId="{AB220218-AAFB-4C07-A8FB-3E6919F56B5C}" type="presParOf" srcId="{E134AD29-CDC5-4A71-A09C-7C87FD13064A}" destId="{57489DDF-216E-426F-94EF-3571C3C5D137}" srcOrd="0" destOrd="0" presId="urn:microsoft.com/office/officeart/2005/8/layout/hierarchy3"/>
    <dgm:cxn modelId="{FC3FBE9D-7E3E-4D6B-9522-BE946368EF05}" type="presParOf" srcId="{E134AD29-CDC5-4A71-A09C-7C87FD13064A}" destId="{B59E0352-3A61-45A3-B7A8-213DB6355078}" srcOrd="1" destOrd="0" presId="urn:microsoft.com/office/officeart/2005/8/layout/hierarchy3"/>
    <dgm:cxn modelId="{790176E6-CD2E-40AC-A8B8-882B7B09142F}" type="presParOf" srcId="{E134AD29-CDC5-4A71-A09C-7C87FD13064A}" destId="{BAFFE18A-D772-4578-8923-26A417EA288F}" srcOrd="2" destOrd="0" presId="urn:microsoft.com/office/officeart/2005/8/layout/hierarchy3"/>
    <dgm:cxn modelId="{25BCE7CB-D782-4DB4-9B78-6688446A2457}" type="presParOf" srcId="{E134AD29-CDC5-4A71-A09C-7C87FD13064A}" destId="{C0E58012-20E9-41C9-A67F-A7C943127A6E}" srcOrd="3" destOrd="0" presId="urn:microsoft.com/office/officeart/2005/8/layout/hierarchy3"/>
    <dgm:cxn modelId="{97E3C1F3-B5D2-4857-83DA-197DBDF62A89}" type="presParOf" srcId="{E134AD29-CDC5-4A71-A09C-7C87FD13064A}" destId="{335CD133-AC3E-44A3-8EDD-BED64E76531D}" srcOrd="4" destOrd="0" presId="urn:microsoft.com/office/officeart/2005/8/layout/hierarchy3"/>
    <dgm:cxn modelId="{35FCDE30-D82A-4BDF-AE71-0BB7D329E9BC}" type="presParOf" srcId="{E134AD29-CDC5-4A71-A09C-7C87FD13064A}" destId="{7B38BD23-B529-4409-8D93-8E773D4CE096}" srcOrd="5" destOrd="0" presId="urn:microsoft.com/office/officeart/2005/8/layout/hierarchy3"/>
    <dgm:cxn modelId="{BCBE04C4-6645-48BB-A5EE-3654828EF675}" type="presParOf" srcId="{448C7D1A-C52C-4099-A2B6-D2C72335D54F}" destId="{A91880C3-ACEC-4107-8BA8-5E5D982C9E4C}" srcOrd="1" destOrd="0" presId="urn:microsoft.com/office/officeart/2005/8/layout/hierarchy3"/>
    <dgm:cxn modelId="{544DF4C6-FC2E-4FD8-9BEC-5D8896AD2F7C}" type="presParOf" srcId="{A91880C3-ACEC-4107-8BA8-5E5D982C9E4C}" destId="{A80D4799-C391-413B-9D04-AFCCBAED305E}" srcOrd="0" destOrd="0" presId="urn:microsoft.com/office/officeart/2005/8/layout/hierarchy3"/>
    <dgm:cxn modelId="{F53447BF-4D54-45D0-BBF4-521CB028F6F8}" type="presParOf" srcId="{A80D4799-C391-413B-9D04-AFCCBAED305E}" destId="{9E968A92-6CD1-4CD8-9171-C2D20C29AE51}" srcOrd="0" destOrd="0" presId="urn:microsoft.com/office/officeart/2005/8/layout/hierarchy3"/>
    <dgm:cxn modelId="{C4A0F844-3450-4989-B3CD-9EB689C13D72}" type="presParOf" srcId="{A80D4799-C391-413B-9D04-AFCCBAED305E}" destId="{AB3754EE-8F07-4108-997F-5682A3774C7E}" srcOrd="1" destOrd="0" presId="urn:microsoft.com/office/officeart/2005/8/layout/hierarchy3"/>
    <dgm:cxn modelId="{784276D0-8A10-4DAC-AD4E-60601B8C49D3}" type="presParOf" srcId="{A91880C3-ACEC-4107-8BA8-5E5D982C9E4C}" destId="{C074DFED-0D34-406C-9450-6DB41E6630EF}" srcOrd="1" destOrd="0" presId="urn:microsoft.com/office/officeart/2005/8/layout/hierarchy3"/>
    <dgm:cxn modelId="{3A8223D0-91D7-460F-BB39-0D8846627259}" type="presParOf" srcId="{C074DFED-0D34-406C-9450-6DB41E6630EF}" destId="{308AB9A0-AE75-4600-8F6A-6D857EB8124D}" srcOrd="0" destOrd="0" presId="urn:microsoft.com/office/officeart/2005/8/layout/hierarchy3"/>
    <dgm:cxn modelId="{701A9708-EFE5-4E36-A112-97B9A777F7A5}" type="presParOf" srcId="{C074DFED-0D34-406C-9450-6DB41E6630EF}" destId="{AB570159-E423-434B-8FC8-EB015CD4A739}" srcOrd="1" destOrd="0" presId="urn:microsoft.com/office/officeart/2005/8/layout/hierarchy3"/>
    <dgm:cxn modelId="{535FCD08-1A44-4D2B-B46C-8E227E0519F6}" type="presParOf" srcId="{C074DFED-0D34-406C-9450-6DB41E6630EF}" destId="{D3136C09-8506-4BA1-801B-F44E75F9CF29}" srcOrd="2" destOrd="0" presId="urn:microsoft.com/office/officeart/2005/8/layout/hierarchy3"/>
    <dgm:cxn modelId="{99C727E1-DF02-41B6-8853-42A62B73C09C}" type="presParOf" srcId="{C074DFED-0D34-406C-9450-6DB41E6630EF}" destId="{D219CF44-5E96-4BE5-B318-5B77023FEE32}" srcOrd="3" destOrd="0" presId="urn:microsoft.com/office/officeart/2005/8/layout/hierarchy3"/>
    <dgm:cxn modelId="{AF88AA53-C46B-448D-8C9E-27530C7CD662}" type="presParOf" srcId="{C074DFED-0D34-406C-9450-6DB41E6630EF}" destId="{96C3630E-C701-4D51-983C-8850BA33C311}" srcOrd="4" destOrd="0" presId="urn:microsoft.com/office/officeart/2005/8/layout/hierarchy3"/>
    <dgm:cxn modelId="{8CBCC7C6-5DF8-42A5-9AEC-8BF4058B52CC}" type="presParOf" srcId="{C074DFED-0D34-406C-9450-6DB41E6630EF}" destId="{7A24AA6E-35B4-4A12-BE0D-001ED746D5E7}" srcOrd="5" destOrd="0" presId="urn:microsoft.com/office/officeart/2005/8/layout/hierarchy3"/>
    <dgm:cxn modelId="{2295A67B-3FD5-4E0D-AB8F-242C43D289CC}" type="presParOf" srcId="{C074DFED-0D34-406C-9450-6DB41E6630EF}" destId="{72EAAF1A-D7C0-4044-B824-F48595CC5807}" srcOrd="6" destOrd="0" presId="urn:microsoft.com/office/officeart/2005/8/layout/hierarchy3"/>
    <dgm:cxn modelId="{30C9F793-8B65-413C-AC75-4B4B5DF1198F}" type="presParOf" srcId="{C074DFED-0D34-406C-9450-6DB41E6630EF}" destId="{54D9C7DB-91B1-46AB-A251-8C080922D63C}" srcOrd="7" destOrd="0" presId="urn:microsoft.com/office/officeart/2005/8/layout/hierarchy3"/>
  </dgm:cxnLst>
  <dgm:bg>
    <a:solidFill>
      <a:schemeClr val="bg1"/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7607DC-63AC-4BD3-81F6-2937FAD3D37E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B271B5-D7DD-4593-B877-8338BE23947D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90500" prstMaterial="matte">
          <a:bevelT w="127000" h="63500"/>
        </a:sp3d>
      </dgm:spPr>
      <dgm:t>
        <a:bodyPr/>
        <a:lstStyle/>
        <a:p>
          <a:r>
            <a:rPr lang="ru-RU" dirty="0" smtClean="0"/>
            <a:t>Типичные преднамеренные информационные угрозы</a:t>
          </a:r>
          <a:endParaRPr lang="ru-RU" dirty="0"/>
        </a:p>
      </dgm:t>
    </dgm:pt>
    <dgm:pt modelId="{8A4C5FCD-4591-4D6A-A241-950D118F6CC3}" type="parTrans" cxnId="{728FA027-FB69-42E0-AAF8-4534423054EA}">
      <dgm:prSet/>
      <dgm:spPr/>
      <dgm:t>
        <a:bodyPr/>
        <a:lstStyle/>
        <a:p>
          <a:endParaRPr lang="ru-RU"/>
        </a:p>
      </dgm:t>
    </dgm:pt>
    <dgm:pt modelId="{546E0F64-FAD0-4E05-B6B6-794F5308C3BA}" type="sibTrans" cxnId="{728FA027-FB69-42E0-AAF8-4534423054EA}">
      <dgm:prSet/>
      <dgm:spPr/>
      <dgm:t>
        <a:bodyPr/>
        <a:lstStyle/>
        <a:p>
          <a:endParaRPr lang="ru-RU"/>
        </a:p>
      </dgm:t>
    </dgm:pt>
    <dgm:pt modelId="{D6BC68E1-5A22-4BD6-8067-DBDEB971E986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Хищение информации: несанкционированный доступ к документам и файлам (просмотр и копирование данных), хищение компьютеров и носителей информации, уничтожение информации</a:t>
          </a:r>
          <a:endParaRPr lang="ru-RU" dirty="0"/>
        </a:p>
      </dgm:t>
    </dgm:pt>
    <dgm:pt modelId="{9A23F316-4916-4B13-AE5B-16C48D7B9AB3}" type="parTrans" cxnId="{3AB7CB98-6C39-49BE-96CD-556179A3D0FD}">
      <dgm:prSet/>
      <dgm:spPr/>
      <dgm:t>
        <a:bodyPr/>
        <a:lstStyle/>
        <a:p>
          <a:endParaRPr lang="ru-RU"/>
        </a:p>
      </dgm:t>
    </dgm:pt>
    <dgm:pt modelId="{D5508029-74EE-4FB0-85DD-48FAE560807B}" type="sibTrans" cxnId="{3AB7CB98-6C39-49BE-96CD-556179A3D0FD}">
      <dgm:prSet/>
      <dgm:spPr/>
      <dgm:t>
        <a:bodyPr/>
        <a:lstStyle/>
        <a:p>
          <a:endParaRPr lang="ru-RU"/>
        </a:p>
      </dgm:t>
    </dgm:pt>
    <dgm:pt modelId="{28952734-C79E-4EF6-B681-3461DE161C07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Распространение компьютерных вирусов</a:t>
          </a:r>
          <a:endParaRPr lang="ru-RU" dirty="0"/>
        </a:p>
      </dgm:t>
    </dgm:pt>
    <dgm:pt modelId="{CDD3F394-1B39-45B6-93BC-CDFDAB1E6958}" type="parTrans" cxnId="{7E76B0CE-1B28-40C9-BA4D-6B8ACE7644B7}">
      <dgm:prSet/>
      <dgm:spPr/>
      <dgm:t>
        <a:bodyPr/>
        <a:lstStyle/>
        <a:p>
          <a:endParaRPr lang="ru-RU"/>
        </a:p>
      </dgm:t>
    </dgm:pt>
    <dgm:pt modelId="{159E9537-9B0D-4525-B86E-7B1DDEE9EA9D}" type="sibTrans" cxnId="{7E76B0CE-1B28-40C9-BA4D-6B8ACE7644B7}">
      <dgm:prSet/>
      <dgm:spPr/>
      <dgm:t>
        <a:bodyPr/>
        <a:lstStyle/>
        <a:p>
          <a:endParaRPr lang="ru-RU"/>
        </a:p>
      </dgm:t>
    </dgm:pt>
    <dgm:pt modelId="{A7446F0B-25D3-4A09-A3B0-46A7A5BE18FC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Физическое воздействие на аппаратуру: внесение изменений в аппаратуру, подключение к каналам связи, порча или уничтожение носителей, преднамеренное воздействие магнитным полем</a:t>
          </a:r>
          <a:endParaRPr lang="ru-RU" dirty="0"/>
        </a:p>
      </dgm:t>
    </dgm:pt>
    <dgm:pt modelId="{195271A5-F9A7-43FB-ADFC-412343C028E9}" type="parTrans" cxnId="{0EE825A0-DF67-4B29-9D62-E007242427FD}">
      <dgm:prSet/>
      <dgm:spPr/>
      <dgm:t>
        <a:bodyPr/>
        <a:lstStyle/>
        <a:p>
          <a:endParaRPr lang="ru-RU"/>
        </a:p>
      </dgm:t>
    </dgm:pt>
    <dgm:pt modelId="{22365049-B041-428F-995F-7222645F0DE8}" type="sibTrans" cxnId="{0EE825A0-DF67-4B29-9D62-E007242427FD}">
      <dgm:prSet/>
      <dgm:spPr/>
      <dgm:t>
        <a:bodyPr/>
        <a:lstStyle/>
        <a:p>
          <a:endParaRPr lang="ru-RU"/>
        </a:p>
      </dgm:t>
    </dgm:pt>
    <dgm:pt modelId="{C2FCFB14-A1D9-4404-91E4-7A1F3A3B7012}" type="pres">
      <dgm:prSet presAssocID="{A37607DC-63AC-4BD3-81F6-2937FAD3D37E}" presName="composite" presStyleCnt="0">
        <dgm:presLayoutVars>
          <dgm:chMax val="1"/>
          <dgm:dir/>
          <dgm:resizeHandles val="exact"/>
        </dgm:presLayoutVars>
      </dgm:prSet>
      <dgm:spPr/>
    </dgm:pt>
    <dgm:pt modelId="{371836CA-F346-45CA-9772-316E01672ED7}" type="pres">
      <dgm:prSet presAssocID="{CAB271B5-D7DD-4593-B877-8338BE23947D}" presName="roof" presStyleLbl="dkBgShp" presStyleIdx="0" presStyleCnt="2"/>
      <dgm:spPr/>
    </dgm:pt>
    <dgm:pt modelId="{337156DF-BEF4-48A6-8129-4EF8967F96DE}" type="pres">
      <dgm:prSet presAssocID="{CAB271B5-D7DD-4593-B877-8338BE23947D}" presName="pillars" presStyleCnt="0"/>
      <dgm:spPr/>
    </dgm:pt>
    <dgm:pt modelId="{606D92B4-9F0B-4873-9D15-D3EF9E04C3D5}" type="pres">
      <dgm:prSet presAssocID="{CAB271B5-D7DD-4593-B877-8338BE23947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97495-A91C-4ABD-896E-15BB5120E311}" type="pres">
      <dgm:prSet presAssocID="{28952734-C79E-4EF6-B681-3461DE161C0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C7B23-8A4C-453E-B268-33B7FB8B1A0C}" type="pres">
      <dgm:prSet presAssocID="{A7446F0B-25D3-4A09-A3B0-46A7A5BE18F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78CB8-0135-43DE-BB56-F35EC6532920}" type="pres">
      <dgm:prSet presAssocID="{CAB271B5-D7DD-4593-B877-8338BE23947D}" presName="base" presStyleLbl="dkBgShp" presStyleIdx="1" presStyleCnt="2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z="-190500" prstMaterial="matte">
          <a:bevelT w="127000" h="63500"/>
        </a:sp3d>
      </dgm:spPr>
    </dgm:pt>
  </dgm:ptLst>
  <dgm:cxnLst>
    <dgm:cxn modelId="{0EE825A0-DF67-4B29-9D62-E007242427FD}" srcId="{CAB271B5-D7DD-4593-B877-8338BE23947D}" destId="{A7446F0B-25D3-4A09-A3B0-46A7A5BE18FC}" srcOrd="2" destOrd="0" parTransId="{195271A5-F9A7-43FB-ADFC-412343C028E9}" sibTransId="{22365049-B041-428F-995F-7222645F0DE8}"/>
    <dgm:cxn modelId="{7E76B0CE-1B28-40C9-BA4D-6B8ACE7644B7}" srcId="{CAB271B5-D7DD-4593-B877-8338BE23947D}" destId="{28952734-C79E-4EF6-B681-3461DE161C07}" srcOrd="1" destOrd="0" parTransId="{CDD3F394-1B39-45B6-93BC-CDFDAB1E6958}" sibTransId="{159E9537-9B0D-4525-B86E-7B1DDEE9EA9D}"/>
    <dgm:cxn modelId="{60235949-DF9D-465C-A389-594A7E96FAAB}" type="presOf" srcId="{CAB271B5-D7DD-4593-B877-8338BE23947D}" destId="{371836CA-F346-45CA-9772-316E01672ED7}" srcOrd="0" destOrd="0" presId="urn:microsoft.com/office/officeart/2005/8/layout/hList3"/>
    <dgm:cxn modelId="{EA33E440-2B73-421C-A4DE-ED90E02269BA}" type="presOf" srcId="{28952734-C79E-4EF6-B681-3461DE161C07}" destId="{98897495-A91C-4ABD-896E-15BB5120E311}" srcOrd="0" destOrd="0" presId="urn:microsoft.com/office/officeart/2005/8/layout/hList3"/>
    <dgm:cxn modelId="{728FA027-FB69-42E0-AAF8-4534423054EA}" srcId="{A37607DC-63AC-4BD3-81F6-2937FAD3D37E}" destId="{CAB271B5-D7DD-4593-B877-8338BE23947D}" srcOrd="0" destOrd="0" parTransId="{8A4C5FCD-4591-4D6A-A241-950D118F6CC3}" sibTransId="{546E0F64-FAD0-4E05-B6B6-794F5308C3BA}"/>
    <dgm:cxn modelId="{EA721AC9-B39D-4096-924B-3CA9F52EB54A}" type="presOf" srcId="{A37607DC-63AC-4BD3-81F6-2937FAD3D37E}" destId="{C2FCFB14-A1D9-4404-91E4-7A1F3A3B7012}" srcOrd="0" destOrd="0" presId="urn:microsoft.com/office/officeart/2005/8/layout/hList3"/>
    <dgm:cxn modelId="{0DD63132-1DE7-4D2C-9046-5BB4BD8A41C3}" type="presOf" srcId="{D6BC68E1-5A22-4BD6-8067-DBDEB971E986}" destId="{606D92B4-9F0B-4873-9D15-D3EF9E04C3D5}" srcOrd="0" destOrd="0" presId="urn:microsoft.com/office/officeart/2005/8/layout/hList3"/>
    <dgm:cxn modelId="{3AB7CB98-6C39-49BE-96CD-556179A3D0FD}" srcId="{CAB271B5-D7DD-4593-B877-8338BE23947D}" destId="{D6BC68E1-5A22-4BD6-8067-DBDEB971E986}" srcOrd="0" destOrd="0" parTransId="{9A23F316-4916-4B13-AE5B-16C48D7B9AB3}" sibTransId="{D5508029-74EE-4FB0-85DD-48FAE560807B}"/>
    <dgm:cxn modelId="{A4D7C01B-65E1-452D-B83B-0E6DA73AC46B}" type="presOf" srcId="{A7446F0B-25D3-4A09-A3B0-46A7A5BE18FC}" destId="{E42C7B23-8A4C-453E-B268-33B7FB8B1A0C}" srcOrd="0" destOrd="0" presId="urn:microsoft.com/office/officeart/2005/8/layout/hList3"/>
    <dgm:cxn modelId="{C4ECB6B2-E57C-4EC8-86E5-813B61C25836}" type="presParOf" srcId="{C2FCFB14-A1D9-4404-91E4-7A1F3A3B7012}" destId="{371836CA-F346-45CA-9772-316E01672ED7}" srcOrd="0" destOrd="0" presId="urn:microsoft.com/office/officeart/2005/8/layout/hList3"/>
    <dgm:cxn modelId="{22BBA312-F47B-4613-AA0C-B76D63AC273F}" type="presParOf" srcId="{C2FCFB14-A1D9-4404-91E4-7A1F3A3B7012}" destId="{337156DF-BEF4-48A6-8129-4EF8967F96DE}" srcOrd="1" destOrd="0" presId="urn:microsoft.com/office/officeart/2005/8/layout/hList3"/>
    <dgm:cxn modelId="{CCFF0D97-AC5B-4F39-AB75-EBCC5CEC1E6B}" type="presParOf" srcId="{337156DF-BEF4-48A6-8129-4EF8967F96DE}" destId="{606D92B4-9F0B-4873-9D15-D3EF9E04C3D5}" srcOrd="0" destOrd="0" presId="urn:microsoft.com/office/officeart/2005/8/layout/hList3"/>
    <dgm:cxn modelId="{D4E32948-D04F-45B3-8055-600B7A90C1BB}" type="presParOf" srcId="{337156DF-BEF4-48A6-8129-4EF8967F96DE}" destId="{98897495-A91C-4ABD-896E-15BB5120E311}" srcOrd="1" destOrd="0" presId="urn:microsoft.com/office/officeart/2005/8/layout/hList3"/>
    <dgm:cxn modelId="{CC8DAF40-B854-4F90-BECE-410DF181AD59}" type="presParOf" srcId="{337156DF-BEF4-48A6-8129-4EF8967F96DE}" destId="{E42C7B23-8A4C-453E-B268-33B7FB8B1A0C}" srcOrd="2" destOrd="0" presId="urn:microsoft.com/office/officeart/2005/8/layout/hList3"/>
    <dgm:cxn modelId="{131A41CC-A3E9-4B9F-B21E-A11C6833CC4E}" type="presParOf" srcId="{C2FCFB14-A1D9-4404-91E4-7A1F3A3B7012}" destId="{8B478CB8-0135-43DE-BB56-F35EC6532920}" srcOrd="2" destOrd="0" presId="urn:microsoft.com/office/officeart/2005/8/layout/h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A93FFA-54AA-4AF8-A4C3-7861A4CA1AF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84170-EAA4-4F7D-B5F1-6E5512675747}">
      <dgm:prSet phldrT="[Текст]"/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 prst="divot"/>
        </a:sp3d>
      </dgm:spPr>
      <dgm:t>
        <a:bodyPr/>
        <a:lstStyle/>
        <a:p>
          <a:r>
            <a:rPr lang="ru-RU" dirty="0" smtClean="0"/>
            <a:t>Традиционные методы защиты от преднамеренных информационных угроз</a:t>
          </a:r>
          <a:endParaRPr lang="ru-RU" dirty="0"/>
        </a:p>
      </dgm:t>
    </dgm:pt>
    <dgm:pt modelId="{B5ADB9C8-D3B3-41D2-8093-2F090DDB8942}" type="parTrans" cxnId="{BBC0CD73-0451-49B8-AC64-B5D126FA86B4}">
      <dgm:prSet/>
      <dgm:spPr/>
      <dgm:t>
        <a:bodyPr/>
        <a:lstStyle/>
        <a:p>
          <a:endParaRPr lang="ru-RU"/>
        </a:p>
      </dgm:t>
    </dgm:pt>
    <dgm:pt modelId="{64BE508A-6861-49CD-B823-F334313E6B83}" type="sibTrans" cxnId="{BBC0CD73-0451-49B8-AC64-B5D126FA86B4}">
      <dgm:prSet/>
      <dgm:spPr/>
      <dgm:t>
        <a:bodyPr/>
        <a:lstStyle/>
        <a:p>
          <a:endParaRPr lang="ru-RU"/>
        </a:p>
      </dgm:t>
    </dgm:pt>
    <dgm:pt modelId="{CE0ACA3B-0001-4D0D-806B-6B0386A79D21}">
      <dgm:prSet phldrT="[Текст]"/>
      <dgm:spPr>
        <a:solidFill>
          <a:srgbClr val="FF0000"/>
        </a:solidFill>
        <a:ln>
          <a:solidFill>
            <a:srgbClr val="FF0000"/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dirty="0" smtClean="0"/>
            <a:t>Ограничение доступа к информации</a:t>
          </a:r>
          <a:endParaRPr lang="ru-RU" dirty="0"/>
        </a:p>
      </dgm:t>
    </dgm:pt>
    <dgm:pt modelId="{F4AFAF7C-49B0-4BBC-8391-A068DCA3CAAE}" type="parTrans" cxnId="{B0A86315-9D60-49E8-A153-EFD45448817C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3B3A01A1-3C43-432F-97C7-03A60E6DEC42}" type="sibTrans" cxnId="{B0A86315-9D60-49E8-A153-EFD45448817C}">
      <dgm:prSet/>
      <dgm:spPr/>
      <dgm:t>
        <a:bodyPr/>
        <a:lstStyle/>
        <a:p>
          <a:endParaRPr lang="ru-RU"/>
        </a:p>
      </dgm:t>
    </dgm:pt>
    <dgm:pt modelId="{D2B35D0A-C700-42D5-ABEB-860FD8D592BA}">
      <dgm:prSet phldrT="[Текст]"/>
      <dgm:spPr>
        <a:solidFill>
          <a:srgbClr val="FF0000"/>
        </a:solidFill>
        <a:ln>
          <a:solidFill>
            <a:srgbClr val="FF0000"/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dirty="0" smtClean="0"/>
            <a:t>Шифрование (криптография) информации</a:t>
          </a:r>
          <a:endParaRPr lang="ru-RU" dirty="0"/>
        </a:p>
      </dgm:t>
    </dgm:pt>
    <dgm:pt modelId="{1972CC13-2190-4371-A52B-9850502A3660}" type="parTrans" cxnId="{D7C07A03-3EFB-4D59-9D8C-FE3545D1A37B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5E45B7B2-13FE-4A41-ABCE-E1F1F17F03CF}" type="sibTrans" cxnId="{D7C07A03-3EFB-4D59-9D8C-FE3545D1A37B}">
      <dgm:prSet/>
      <dgm:spPr/>
      <dgm:t>
        <a:bodyPr/>
        <a:lstStyle/>
        <a:p>
          <a:endParaRPr lang="ru-RU"/>
        </a:p>
      </dgm:t>
    </dgm:pt>
    <dgm:pt modelId="{8FB1BD80-E7D2-4C2A-92EF-6212DBEFE901}">
      <dgm:prSet phldrT="[Текст]"/>
      <dgm:spPr>
        <a:solidFill>
          <a:srgbClr val="FF0000"/>
        </a:solidFill>
        <a:ln>
          <a:solidFill>
            <a:srgbClr val="FF0000"/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dirty="0" smtClean="0"/>
            <a:t>Контроль доступа к аппаратуре</a:t>
          </a:r>
          <a:endParaRPr lang="ru-RU" dirty="0"/>
        </a:p>
      </dgm:t>
    </dgm:pt>
    <dgm:pt modelId="{BA1FC48E-BCF0-4310-A97B-29C043516FE2}" type="parTrans" cxnId="{7AE94BDF-C3D6-4107-82CA-54829B40F625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CDA694B4-C61D-4E49-A3BA-067CA1058D1C}" type="sibTrans" cxnId="{7AE94BDF-C3D6-4107-82CA-54829B40F625}">
      <dgm:prSet/>
      <dgm:spPr/>
      <dgm:t>
        <a:bodyPr/>
        <a:lstStyle/>
        <a:p>
          <a:endParaRPr lang="ru-RU"/>
        </a:p>
      </dgm:t>
    </dgm:pt>
    <dgm:pt modelId="{808744D1-2EF8-4E68-9107-767B511CEC58}">
      <dgm:prSet/>
      <dgm:spPr>
        <a:solidFill>
          <a:srgbClr val="FF0000"/>
        </a:solidFill>
        <a:ln>
          <a:solidFill>
            <a:srgbClr val="FF0000"/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dirty="0" smtClean="0"/>
            <a:t>Законодательные меры</a:t>
          </a:r>
          <a:endParaRPr lang="ru-RU" dirty="0"/>
        </a:p>
      </dgm:t>
    </dgm:pt>
    <dgm:pt modelId="{519B6263-F672-46EB-A65C-E0D417A89E68}" type="parTrans" cxnId="{87734B53-69B3-4899-B570-343EAD836163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ru-RU"/>
        </a:p>
      </dgm:t>
    </dgm:pt>
    <dgm:pt modelId="{CECC2A8E-F85A-4BC9-9693-9100BB20D150}" type="sibTrans" cxnId="{87734B53-69B3-4899-B570-343EAD836163}">
      <dgm:prSet/>
      <dgm:spPr/>
      <dgm:t>
        <a:bodyPr/>
        <a:lstStyle/>
        <a:p>
          <a:endParaRPr lang="ru-RU"/>
        </a:p>
      </dgm:t>
    </dgm:pt>
    <dgm:pt modelId="{4F8ABFEF-1D9E-4F71-AFBC-EBAF5348CEC1}" type="pres">
      <dgm:prSet presAssocID="{BCA93FFA-54AA-4AF8-A4C3-7861A4CA1A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CFAED3-4C73-432F-888A-6B672BE2ECCB}" type="pres">
      <dgm:prSet presAssocID="{EE784170-EAA4-4F7D-B5F1-6E5512675747}" presName="hierRoot1" presStyleCnt="0">
        <dgm:presLayoutVars>
          <dgm:hierBranch val="init"/>
        </dgm:presLayoutVars>
      </dgm:prSet>
      <dgm:spPr/>
    </dgm:pt>
    <dgm:pt modelId="{826545A1-F4E8-4234-8D01-4477C2657361}" type="pres">
      <dgm:prSet presAssocID="{EE784170-EAA4-4F7D-B5F1-6E5512675747}" presName="rootComposite1" presStyleCnt="0"/>
      <dgm:spPr/>
    </dgm:pt>
    <dgm:pt modelId="{D80D0C39-E650-4508-BAF7-8F500372D98D}" type="pres">
      <dgm:prSet presAssocID="{EE784170-EAA4-4F7D-B5F1-6E5512675747}" presName="rootText1" presStyleLbl="node0" presStyleIdx="0" presStyleCnt="1" custScaleX="186530" custScaleY="234284" custLinFactY="-97644" custLinFactNeighborX="-4314" custLinFactNeighborY="-100000">
        <dgm:presLayoutVars>
          <dgm:chPref val="3"/>
        </dgm:presLayoutVars>
      </dgm:prSet>
      <dgm:spPr/>
    </dgm:pt>
    <dgm:pt modelId="{7E942E74-2598-4969-9E82-F744B6815A53}" type="pres">
      <dgm:prSet presAssocID="{EE784170-EAA4-4F7D-B5F1-6E5512675747}" presName="rootConnector1" presStyleLbl="node1" presStyleIdx="0" presStyleCnt="0"/>
      <dgm:spPr/>
    </dgm:pt>
    <dgm:pt modelId="{E16F288C-8588-4466-9110-4F7A57045769}" type="pres">
      <dgm:prSet presAssocID="{EE784170-EAA4-4F7D-B5F1-6E5512675747}" presName="hierChild2" presStyleCnt="0"/>
      <dgm:spPr/>
    </dgm:pt>
    <dgm:pt modelId="{F512B65E-AA1A-4F5B-B7A6-C028A8E1FE52}" type="pres">
      <dgm:prSet presAssocID="{F4AFAF7C-49B0-4BBC-8391-A068DCA3CAAE}" presName="Name37" presStyleLbl="parChTrans1D2" presStyleIdx="0" presStyleCnt="4"/>
      <dgm:spPr/>
    </dgm:pt>
    <dgm:pt modelId="{9BA3C60C-0B08-4DC1-B87F-BFA8394307DF}" type="pres">
      <dgm:prSet presAssocID="{CE0ACA3B-0001-4D0D-806B-6B0386A79D21}" presName="hierRoot2" presStyleCnt="0">
        <dgm:presLayoutVars>
          <dgm:hierBranch val="init"/>
        </dgm:presLayoutVars>
      </dgm:prSet>
      <dgm:spPr/>
    </dgm:pt>
    <dgm:pt modelId="{6D188E8F-6A2A-477B-BEB4-05197593BAE1}" type="pres">
      <dgm:prSet presAssocID="{CE0ACA3B-0001-4D0D-806B-6B0386A79D21}" presName="rootComposite" presStyleCnt="0"/>
      <dgm:spPr/>
    </dgm:pt>
    <dgm:pt modelId="{DAD2CE3A-CF76-4028-BFD4-D59CEDB0D755}" type="pres">
      <dgm:prSet presAssocID="{CE0ACA3B-0001-4D0D-806B-6B0386A79D21}" presName="rootText" presStyleLbl="node2" presStyleIdx="0" presStyleCnt="4" custScaleX="176488" custScaleY="143451" custLinFactY="-73080" custLinFactNeighborX="-240" custLinFactNeighborY="-100000">
        <dgm:presLayoutVars>
          <dgm:chPref val="3"/>
        </dgm:presLayoutVars>
      </dgm:prSet>
      <dgm:spPr/>
    </dgm:pt>
    <dgm:pt modelId="{8A48FEB5-CE45-4CE4-9ED6-41DE9F198B0C}" type="pres">
      <dgm:prSet presAssocID="{CE0ACA3B-0001-4D0D-806B-6B0386A79D21}" presName="rootConnector" presStyleLbl="node2" presStyleIdx="0" presStyleCnt="4"/>
      <dgm:spPr/>
    </dgm:pt>
    <dgm:pt modelId="{8396D62E-25E7-467D-8EC8-0351A1C9AEB3}" type="pres">
      <dgm:prSet presAssocID="{CE0ACA3B-0001-4D0D-806B-6B0386A79D21}" presName="hierChild4" presStyleCnt="0"/>
      <dgm:spPr/>
    </dgm:pt>
    <dgm:pt modelId="{B988407D-F7D0-4374-8288-18B1A6EAD5E3}" type="pres">
      <dgm:prSet presAssocID="{CE0ACA3B-0001-4D0D-806B-6B0386A79D21}" presName="hierChild5" presStyleCnt="0"/>
      <dgm:spPr/>
    </dgm:pt>
    <dgm:pt modelId="{E94ECCE1-95DD-4578-A04E-EFF59A2E2788}" type="pres">
      <dgm:prSet presAssocID="{1972CC13-2190-4371-A52B-9850502A3660}" presName="Name37" presStyleLbl="parChTrans1D2" presStyleIdx="1" presStyleCnt="4"/>
      <dgm:spPr/>
    </dgm:pt>
    <dgm:pt modelId="{4A96815A-4408-46AF-9E3E-97531A9799C8}" type="pres">
      <dgm:prSet presAssocID="{D2B35D0A-C700-42D5-ABEB-860FD8D592BA}" presName="hierRoot2" presStyleCnt="0">
        <dgm:presLayoutVars>
          <dgm:hierBranch val="init"/>
        </dgm:presLayoutVars>
      </dgm:prSet>
      <dgm:spPr/>
    </dgm:pt>
    <dgm:pt modelId="{2A844B76-22D6-442F-BE8A-3E27F2ABB8F3}" type="pres">
      <dgm:prSet presAssocID="{D2B35D0A-C700-42D5-ABEB-860FD8D592BA}" presName="rootComposite" presStyleCnt="0"/>
      <dgm:spPr/>
    </dgm:pt>
    <dgm:pt modelId="{3B3E48DC-CC4D-412A-AAF0-B9598C72D60E}" type="pres">
      <dgm:prSet presAssocID="{D2B35D0A-C700-42D5-ABEB-860FD8D592BA}" presName="rootText" presStyleLbl="node2" presStyleIdx="1" presStyleCnt="4" custScaleX="165477" custScaleY="149884" custLinFactNeighborX="-16234" custLinFactNeighborY="94871">
        <dgm:presLayoutVars>
          <dgm:chPref val="3"/>
        </dgm:presLayoutVars>
      </dgm:prSet>
      <dgm:spPr/>
    </dgm:pt>
    <dgm:pt modelId="{B8424362-AED7-449C-883E-5ACCF4AF5224}" type="pres">
      <dgm:prSet presAssocID="{D2B35D0A-C700-42D5-ABEB-860FD8D592BA}" presName="rootConnector" presStyleLbl="node2" presStyleIdx="1" presStyleCnt="4"/>
      <dgm:spPr/>
    </dgm:pt>
    <dgm:pt modelId="{7943D066-4AFD-4D5B-A51C-99A8B8D34591}" type="pres">
      <dgm:prSet presAssocID="{D2B35D0A-C700-42D5-ABEB-860FD8D592BA}" presName="hierChild4" presStyleCnt="0"/>
      <dgm:spPr/>
    </dgm:pt>
    <dgm:pt modelId="{3ACD8E12-A034-485D-A244-81B7F5B321C1}" type="pres">
      <dgm:prSet presAssocID="{D2B35D0A-C700-42D5-ABEB-860FD8D592BA}" presName="hierChild5" presStyleCnt="0"/>
      <dgm:spPr/>
    </dgm:pt>
    <dgm:pt modelId="{9BA9F32B-1399-465A-9509-71252170EA62}" type="pres">
      <dgm:prSet presAssocID="{BA1FC48E-BCF0-4310-A97B-29C043516FE2}" presName="Name37" presStyleLbl="parChTrans1D2" presStyleIdx="2" presStyleCnt="4"/>
      <dgm:spPr/>
    </dgm:pt>
    <dgm:pt modelId="{1C095FC8-D35D-4885-8ED1-7E3D6BE87491}" type="pres">
      <dgm:prSet presAssocID="{8FB1BD80-E7D2-4C2A-92EF-6212DBEFE901}" presName="hierRoot2" presStyleCnt="0">
        <dgm:presLayoutVars>
          <dgm:hierBranch val="init"/>
        </dgm:presLayoutVars>
      </dgm:prSet>
      <dgm:spPr/>
    </dgm:pt>
    <dgm:pt modelId="{F875DD00-E21C-4D50-9B00-2E92F57BC4B1}" type="pres">
      <dgm:prSet presAssocID="{8FB1BD80-E7D2-4C2A-92EF-6212DBEFE901}" presName="rootComposite" presStyleCnt="0"/>
      <dgm:spPr/>
    </dgm:pt>
    <dgm:pt modelId="{B6018450-0810-4B30-A4DB-D24F582D4FC1}" type="pres">
      <dgm:prSet presAssocID="{8FB1BD80-E7D2-4C2A-92EF-6212DBEFE901}" presName="rootText" presStyleLbl="node2" presStyleIdx="2" presStyleCnt="4" custScaleX="175726" custScaleY="154981" custLinFactY="-73080" custLinFactNeighborX="1122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E7C314-20FD-4645-B0C9-CE0309962F35}" type="pres">
      <dgm:prSet presAssocID="{8FB1BD80-E7D2-4C2A-92EF-6212DBEFE901}" presName="rootConnector" presStyleLbl="node2" presStyleIdx="2" presStyleCnt="4"/>
      <dgm:spPr/>
    </dgm:pt>
    <dgm:pt modelId="{1EBF079A-6B76-46D5-84B8-150D6F7CB872}" type="pres">
      <dgm:prSet presAssocID="{8FB1BD80-E7D2-4C2A-92EF-6212DBEFE901}" presName="hierChild4" presStyleCnt="0"/>
      <dgm:spPr/>
    </dgm:pt>
    <dgm:pt modelId="{997D48B7-B8FE-499E-9FC1-A20C44BE980C}" type="pres">
      <dgm:prSet presAssocID="{8FB1BD80-E7D2-4C2A-92EF-6212DBEFE901}" presName="hierChild5" presStyleCnt="0"/>
      <dgm:spPr/>
    </dgm:pt>
    <dgm:pt modelId="{E318D50B-AB56-458A-A243-372B80AC94B2}" type="pres">
      <dgm:prSet presAssocID="{519B6263-F672-46EB-A65C-E0D417A89E68}" presName="Name37" presStyleLbl="parChTrans1D2" presStyleIdx="3" presStyleCnt="4"/>
      <dgm:spPr/>
    </dgm:pt>
    <dgm:pt modelId="{93354060-9CC6-4E5D-9E07-F75CB016C273}" type="pres">
      <dgm:prSet presAssocID="{808744D1-2EF8-4E68-9107-767B511CEC58}" presName="hierRoot2" presStyleCnt="0">
        <dgm:presLayoutVars>
          <dgm:hierBranch val="init"/>
        </dgm:presLayoutVars>
      </dgm:prSet>
      <dgm:spPr/>
    </dgm:pt>
    <dgm:pt modelId="{DB8A0AE0-2DD7-427A-8E64-BE9819C4215C}" type="pres">
      <dgm:prSet presAssocID="{808744D1-2EF8-4E68-9107-767B511CEC58}" presName="rootComposite" presStyleCnt="0"/>
      <dgm:spPr/>
    </dgm:pt>
    <dgm:pt modelId="{7134160C-5038-4A92-BC6B-7DA5B7800832}" type="pres">
      <dgm:prSet presAssocID="{808744D1-2EF8-4E68-9107-767B511CEC58}" presName="rootText" presStyleLbl="node2" presStyleIdx="3" presStyleCnt="4" custScaleX="153940" custScaleY="130553" custLinFactNeighborX="-15629" custLinFactNeighborY="94871">
        <dgm:presLayoutVars>
          <dgm:chPref val="3"/>
        </dgm:presLayoutVars>
      </dgm:prSet>
      <dgm:spPr/>
    </dgm:pt>
    <dgm:pt modelId="{8A4F6FD1-08C0-45F1-B310-858573676038}" type="pres">
      <dgm:prSet presAssocID="{808744D1-2EF8-4E68-9107-767B511CEC58}" presName="rootConnector" presStyleLbl="node2" presStyleIdx="3" presStyleCnt="4"/>
      <dgm:spPr/>
    </dgm:pt>
    <dgm:pt modelId="{F470C2B9-7C1F-48D1-B208-E2A7B2407EA1}" type="pres">
      <dgm:prSet presAssocID="{808744D1-2EF8-4E68-9107-767B511CEC58}" presName="hierChild4" presStyleCnt="0"/>
      <dgm:spPr/>
    </dgm:pt>
    <dgm:pt modelId="{62C93B43-DE4C-474B-9189-48A57B461526}" type="pres">
      <dgm:prSet presAssocID="{808744D1-2EF8-4E68-9107-767B511CEC58}" presName="hierChild5" presStyleCnt="0"/>
      <dgm:spPr/>
    </dgm:pt>
    <dgm:pt modelId="{84CBFE82-D56C-4EE6-AD89-A65C5F5CB81C}" type="pres">
      <dgm:prSet presAssocID="{EE784170-EAA4-4F7D-B5F1-6E5512675747}" presName="hierChild3" presStyleCnt="0"/>
      <dgm:spPr/>
    </dgm:pt>
  </dgm:ptLst>
  <dgm:cxnLst>
    <dgm:cxn modelId="{3AA89B7D-9A24-4316-A7FB-F8C41523F3B4}" type="presOf" srcId="{CE0ACA3B-0001-4D0D-806B-6B0386A79D21}" destId="{8A48FEB5-CE45-4CE4-9ED6-41DE9F198B0C}" srcOrd="1" destOrd="0" presId="urn:microsoft.com/office/officeart/2005/8/layout/orgChart1"/>
    <dgm:cxn modelId="{9BF31E92-713D-4513-A763-FA92B823F699}" type="presOf" srcId="{BCA93FFA-54AA-4AF8-A4C3-7861A4CA1AF1}" destId="{4F8ABFEF-1D9E-4F71-AFBC-EBAF5348CEC1}" srcOrd="0" destOrd="0" presId="urn:microsoft.com/office/officeart/2005/8/layout/orgChart1"/>
    <dgm:cxn modelId="{BBC0CD73-0451-49B8-AC64-B5D126FA86B4}" srcId="{BCA93FFA-54AA-4AF8-A4C3-7861A4CA1AF1}" destId="{EE784170-EAA4-4F7D-B5F1-6E5512675747}" srcOrd="0" destOrd="0" parTransId="{B5ADB9C8-D3B3-41D2-8093-2F090DDB8942}" sibTransId="{64BE508A-6861-49CD-B823-F334313E6B83}"/>
    <dgm:cxn modelId="{1AEF5943-AF13-43DD-8E1F-0E26385BC1A3}" type="presOf" srcId="{BA1FC48E-BCF0-4310-A97B-29C043516FE2}" destId="{9BA9F32B-1399-465A-9509-71252170EA62}" srcOrd="0" destOrd="0" presId="urn:microsoft.com/office/officeart/2005/8/layout/orgChart1"/>
    <dgm:cxn modelId="{CD99F425-4419-4DA4-9E92-C7B24BF2BB6D}" type="presOf" srcId="{8FB1BD80-E7D2-4C2A-92EF-6212DBEFE901}" destId="{89E7C314-20FD-4645-B0C9-CE0309962F35}" srcOrd="1" destOrd="0" presId="urn:microsoft.com/office/officeart/2005/8/layout/orgChart1"/>
    <dgm:cxn modelId="{7AE94BDF-C3D6-4107-82CA-54829B40F625}" srcId="{EE784170-EAA4-4F7D-B5F1-6E5512675747}" destId="{8FB1BD80-E7D2-4C2A-92EF-6212DBEFE901}" srcOrd="2" destOrd="0" parTransId="{BA1FC48E-BCF0-4310-A97B-29C043516FE2}" sibTransId="{CDA694B4-C61D-4E49-A3BA-067CA1058D1C}"/>
    <dgm:cxn modelId="{B0A86315-9D60-49E8-A153-EFD45448817C}" srcId="{EE784170-EAA4-4F7D-B5F1-6E5512675747}" destId="{CE0ACA3B-0001-4D0D-806B-6B0386A79D21}" srcOrd="0" destOrd="0" parTransId="{F4AFAF7C-49B0-4BBC-8391-A068DCA3CAAE}" sibTransId="{3B3A01A1-3C43-432F-97C7-03A60E6DEC42}"/>
    <dgm:cxn modelId="{04D5A39A-FBC4-4A60-B48B-9D00B3236F46}" type="presOf" srcId="{8FB1BD80-E7D2-4C2A-92EF-6212DBEFE901}" destId="{B6018450-0810-4B30-A4DB-D24F582D4FC1}" srcOrd="0" destOrd="0" presId="urn:microsoft.com/office/officeart/2005/8/layout/orgChart1"/>
    <dgm:cxn modelId="{F7FDA686-C83F-4A6A-A824-60E6A50A8D6B}" type="presOf" srcId="{519B6263-F672-46EB-A65C-E0D417A89E68}" destId="{E318D50B-AB56-458A-A243-372B80AC94B2}" srcOrd="0" destOrd="0" presId="urn:microsoft.com/office/officeart/2005/8/layout/orgChart1"/>
    <dgm:cxn modelId="{1D372481-31CC-4B2B-8B39-9936D4D24F62}" type="presOf" srcId="{EE784170-EAA4-4F7D-B5F1-6E5512675747}" destId="{7E942E74-2598-4969-9E82-F744B6815A53}" srcOrd="1" destOrd="0" presId="urn:microsoft.com/office/officeart/2005/8/layout/orgChart1"/>
    <dgm:cxn modelId="{1EF64AA5-4966-468F-8704-981161A6BEDC}" type="presOf" srcId="{CE0ACA3B-0001-4D0D-806B-6B0386A79D21}" destId="{DAD2CE3A-CF76-4028-BFD4-D59CEDB0D755}" srcOrd="0" destOrd="0" presId="urn:microsoft.com/office/officeart/2005/8/layout/orgChart1"/>
    <dgm:cxn modelId="{FEA4D47B-2BFD-4FDA-962B-0A1A616D4756}" type="presOf" srcId="{F4AFAF7C-49B0-4BBC-8391-A068DCA3CAAE}" destId="{F512B65E-AA1A-4F5B-B7A6-C028A8E1FE52}" srcOrd="0" destOrd="0" presId="urn:microsoft.com/office/officeart/2005/8/layout/orgChart1"/>
    <dgm:cxn modelId="{A16CDAAB-B688-42F7-B8E7-5F96DA09A27D}" type="presOf" srcId="{1972CC13-2190-4371-A52B-9850502A3660}" destId="{E94ECCE1-95DD-4578-A04E-EFF59A2E2788}" srcOrd="0" destOrd="0" presId="urn:microsoft.com/office/officeart/2005/8/layout/orgChart1"/>
    <dgm:cxn modelId="{9536200D-1E0E-474E-9535-D52BCC415209}" type="presOf" srcId="{808744D1-2EF8-4E68-9107-767B511CEC58}" destId="{7134160C-5038-4A92-BC6B-7DA5B7800832}" srcOrd="0" destOrd="0" presId="urn:microsoft.com/office/officeart/2005/8/layout/orgChart1"/>
    <dgm:cxn modelId="{DCE71992-043D-4488-BBB7-79BCBA3C646C}" type="presOf" srcId="{D2B35D0A-C700-42D5-ABEB-860FD8D592BA}" destId="{B8424362-AED7-449C-883E-5ACCF4AF5224}" srcOrd="1" destOrd="0" presId="urn:microsoft.com/office/officeart/2005/8/layout/orgChart1"/>
    <dgm:cxn modelId="{87734B53-69B3-4899-B570-343EAD836163}" srcId="{EE784170-EAA4-4F7D-B5F1-6E5512675747}" destId="{808744D1-2EF8-4E68-9107-767B511CEC58}" srcOrd="3" destOrd="0" parTransId="{519B6263-F672-46EB-A65C-E0D417A89E68}" sibTransId="{CECC2A8E-F85A-4BC9-9693-9100BB20D150}"/>
    <dgm:cxn modelId="{1C389233-535E-403A-87B6-40A176F6B34E}" type="presOf" srcId="{D2B35D0A-C700-42D5-ABEB-860FD8D592BA}" destId="{3B3E48DC-CC4D-412A-AAF0-B9598C72D60E}" srcOrd="0" destOrd="0" presId="urn:microsoft.com/office/officeart/2005/8/layout/orgChart1"/>
    <dgm:cxn modelId="{D7C07A03-3EFB-4D59-9D8C-FE3545D1A37B}" srcId="{EE784170-EAA4-4F7D-B5F1-6E5512675747}" destId="{D2B35D0A-C700-42D5-ABEB-860FD8D592BA}" srcOrd="1" destOrd="0" parTransId="{1972CC13-2190-4371-A52B-9850502A3660}" sibTransId="{5E45B7B2-13FE-4A41-ABCE-E1F1F17F03CF}"/>
    <dgm:cxn modelId="{35C2148D-431B-4964-BAF1-037E92BED45F}" type="presOf" srcId="{808744D1-2EF8-4E68-9107-767B511CEC58}" destId="{8A4F6FD1-08C0-45F1-B310-858573676038}" srcOrd="1" destOrd="0" presId="urn:microsoft.com/office/officeart/2005/8/layout/orgChart1"/>
    <dgm:cxn modelId="{7970006F-DB00-45FD-A9D3-A4FCBA638BC6}" type="presOf" srcId="{EE784170-EAA4-4F7D-B5F1-6E5512675747}" destId="{D80D0C39-E650-4508-BAF7-8F500372D98D}" srcOrd="0" destOrd="0" presId="urn:microsoft.com/office/officeart/2005/8/layout/orgChart1"/>
    <dgm:cxn modelId="{CBC50F41-FE5A-4E67-B56B-F7507852932F}" type="presParOf" srcId="{4F8ABFEF-1D9E-4F71-AFBC-EBAF5348CEC1}" destId="{6FCFAED3-4C73-432F-888A-6B672BE2ECCB}" srcOrd="0" destOrd="0" presId="urn:microsoft.com/office/officeart/2005/8/layout/orgChart1"/>
    <dgm:cxn modelId="{3F147B08-2745-4873-AC65-F49C218FD7AF}" type="presParOf" srcId="{6FCFAED3-4C73-432F-888A-6B672BE2ECCB}" destId="{826545A1-F4E8-4234-8D01-4477C2657361}" srcOrd="0" destOrd="0" presId="urn:microsoft.com/office/officeart/2005/8/layout/orgChart1"/>
    <dgm:cxn modelId="{5A63331D-E347-45DE-ABCD-5DD659804B64}" type="presParOf" srcId="{826545A1-F4E8-4234-8D01-4477C2657361}" destId="{D80D0C39-E650-4508-BAF7-8F500372D98D}" srcOrd="0" destOrd="0" presId="urn:microsoft.com/office/officeart/2005/8/layout/orgChart1"/>
    <dgm:cxn modelId="{4F883793-95B9-4C72-9D36-B4032651A515}" type="presParOf" srcId="{826545A1-F4E8-4234-8D01-4477C2657361}" destId="{7E942E74-2598-4969-9E82-F744B6815A53}" srcOrd="1" destOrd="0" presId="urn:microsoft.com/office/officeart/2005/8/layout/orgChart1"/>
    <dgm:cxn modelId="{F7B23BEC-4FD4-4BAD-8B04-5519E3EA1F58}" type="presParOf" srcId="{6FCFAED3-4C73-432F-888A-6B672BE2ECCB}" destId="{E16F288C-8588-4466-9110-4F7A57045769}" srcOrd="1" destOrd="0" presId="urn:microsoft.com/office/officeart/2005/8/layout/orgChart1"/>
    <dgm:cxn modelId="{7C8F39D5-0A4F-4356-9782-E696B7883145}" type="presParOf" srcId="{E16F288C-8588-4466-9110-4F7A57045769}" destId="{F512B65E-AA1A-4F5B-B7A6-C028A8E1FE52}" srcOrd="0" destOrd="0" presId="urn:microsoft.com/office/officeart/2005/8/layout/orgChart1"/>
    <dgm:cxn modelId="{38D96DD3-8BD9-4BE5-A1CA-07E3401B50A6}" type="presParOf" srcId="{E16F288C-8588-4466-9110-4F7A57045769}" destId="{9BA3C60C-0B08-4DC1-B87F-BFA8394307DF}" srcOrd="1" destOrd="0" presId="urn:microsoft.com/office/officeart/2005/8/layout/orgChart1"/>
    <dgm:cxn modelId="{2A55718E-7309-4D71-B0EC-17BD5BFB5FB4}" type="presParOf" srcId="{9BA3C60C-0B08-4DC1-B87F-BFA8394307DF}" destId="{6D188E8F-6A2A-477B-BEB4-05197593BAE1}" srcOrd="0" destOrd="0" presId="urn:microsoft.com/office/officeart/2005/8/layout/orgChart1"/>
    <dgm:cxn modelId="{1CA294A5-E615-46DC-BC91-0D9E6C0A7FE6}" type="presParOf" srcId="{6D188E8F-6A2A-477B-BEB4-05197593BAE1}" destId="{DAD2CE3A-CF76-4028-BFD4-D59CEDB0D755}" srcOrd="0" destOrd="0" presId="urn:microsoft.com/office/officeart/2005/8/layout/orgChart1"/>
    <dgm:cxn modelId="{493CBD9B-5B71-43FF-9890-5DDAACD4830C}" type="presParOf" srcId="{6D188E8F-6A2A-477B-BEB4-05197593BAE1}" destId="{8A48FEB5-CE45-4CE4-9ED6-41DE9F198B0C}" srcOrd="1" destOrd="0" presId="urn:microsoft.com/office/officeart/2005/8/layout/orgChart1"/>
    <dgm:cxn modelId="{D27E0CAD-760B-4D76-A7BE-3A237CC04F2E}" type="presParOf" srcId="{9BA3C60C-0B08-4DC1-B87F-BFA8394307DF}" destId="{8396D62E-25E7-467D-8EC8-0351A1C9AEB3}" srcOrd="1" destOrd="0" presId="urn:microsoft.com/office/officeart/2005/8/layout/orgChart1"/>
    <dgm:cxn modelId="{BAD9EAEC-8C8F-47FE-AA5B-EA53CDEDF049}" type="presParOf" srcId="{9BA3C60C-0B08-4DC1-B87F-BFA8394307DF}" destId="{B988407D-F7D0-4374-8288-18B1A6EAD5E3}" srcOrd="2" destOrd="0" presId="urn:microsoft.com/office/officeart/2005/8/layout/orgChart1"/>
    <dgm:cxn modelId="{9AF82C5B-3A69-4496-A15C-AABF105112F0}" type="presParOf" srcId="{E16F288C-8588-4466-9110-4F7A57045769}" destId="{E94ECCE1-95DD-4578-A04E-EFF59A2E2788}" srcOrd="2" destOrd="0" presId="urn:microsoft.com/office/officeart/2005/8/layout/orgChart1"/>
    <dgm:cxn modelId="{BFD4CB07-EFA5-44B6-A2B3-76C2CD87AF35}" type="presParOf" srcId="{E16F288C-8588-4466-9110-4F7A57045769}" destId="{4A96815A-4408-46AF-9E3E-97531A9799C8}" srcOrd="3" destOrd="0" presId="urn:microsoft.com/office/officeart/2005/8/layout/orgChart1"/>
    <dgm:cxn modelId="{E4E27639-9248-4C67-8D6E-E5DD82ABB289}" type="presParOf" srcId="{4A96815A-4408-46AF-9E3E-97531A9799C8}" destId="{2A844B76-22D6-442F-BE8A-3E27F2ABB8F3}" srcOrd="0" destOrd="0" presId="urn:microsoft.com/office/officeart/2005/8/layout/orgChart1"/>
    <dgm:cxn modelId="{6B6342BA-2167-4AC2-968C-93503EEAA253}" type="presParOf" srcId="{2A844B76-22D6-442F-BE8A-3E27F2ABB8F3}" destId="{3B3E48DC-CC4D-412A-AAF0-B9598C72D60E}" srcOrd="0" destOrd="0" presId="urn:microsoft.com/office/officeart/2005/8/layout/orgChart1"/>
    <dgm:cxn modelId="{48BEEF48-30A7-4AAD-B8E5-AC02C2595D51}" type="presParOf" srcId="{2A844B76-22D6-442F-BE8A-3E27F2ABB8F3}" destId="{B8424362-AED7-449C-883E-5ACCF4AF5224}" srcOrd="1" destOrd="0" presId="urn:microsoft.com/office/officeart/2005/8/layout/orgChart1"/>
    <dgm:cxn modelId="{7B576929-2FBC-4836-B7F8-B1B3CF6F74D2}" type="presParOf" srcId="{4A96815A-4408-46AF-9E3E-97531A9799C8}" destId="{7943D066-4AFD-4D5B-A51C-99A8B8D34591}" srcOrd="1" destOrd="0" presId="urn:microsoft.com/office/officeart/2005/8/layout/orgChart1"/>
    <dgm:cxn modelId="{1E6552FC-447A-4344-A99F-8A95F4B8D3F4}" type="presParOf" srcId="{4A96815A-4408-46AF-9E3E-97531A9799C8}" destId="{3ACD8E12-A034-485D-A244-81B7F5B321C1}" srcOrd="2" destOrd="0" presId="urn:microsoft.com/office/officeart/2005/8/layout/orgChart1"/>
    <dgm:cxn modelId="{8929619E-CEB4-4DED-A870-53ADAFAF9FDE}" type="presParOf" srcId="{E16F288C-8588-4466-9110-4F7A57045769}" destId="{9BA9F32B-1399-465A-9509-71252170EA62}" srcOrd="4" destOrd="0" presId="urn:microsoft.com/office/officeart/2005/8/layout/orgChart1"/>
    <dgm:cxn modelId="{F9EF2027-FAF1-4543-B34A-79E754C3203E}" type="presParOf" srcId="{E16F288C-8588-4466-9110-4F7A57045769}" destId="{1C095FC8-D35D-4885-8ED1-7E3D6BE87491}" srcOrd="5" destOrd="0" presId="urn:microsoft.com/office/officeart/2005/8/layout/orgChart1"/>
    <dgm:cxn modelId="{10710C24-2E1A-45B6-936B-A588D229CACB}" type="presParOf" srcId="{1C095FC8-D35D-4885-8ED1-7E3D6BE87491}" destId="{F875DD00-E21C-4D50-9B00-2E92F57BC4B1}" srcOrd="0" destOrd="0" presId="urn:microsoft.com/office/officeart/2005/8/layout/orgChart1"/>
    <dgm:cxn modelId="{7A9AF03F-36B4-40AE-9876-3FB6C0D55BED}" type="presParOf" srcId="{F875DD00-E21C-4D50-9B00-2E92F57BC4B1}" destId="{B6018450-0810-4B30-A4DB-D24F582D4FC1}" srcOrd="0" destOrd="0" presId="urn:microsoft.com/office/officeart/2005/8/layout/orgChart1"/>
    <dgm:cxn modelId="{22074F66-0C00-4728-AD0F-BB2F3DEFCC33}" type="presParOf" srcId="{F875DD00-E21C-4D50-9B00-2E92F57BC4B1}" destId="{89E7C314-20FD-4645-B0C9-CE0309962F35}" srcOrd="1" destOrd="0" presId="urn:microsoft.com/office/officeart/2005/8/layout/orgChart1"/>
    <dgm:cxn modelId="{A9AC2DDA-F1F6-427F-A960-7ADB8643BF70}" type="presParOf" srcId="{1C095FC8-D35D-4885-8ED1-7E3D6BE87491}" destId="{1EBF079A-6B76-46D5-84B8-150D6F7CB872}" srcOrd="1" destOrd="0" presId="urn:microsoft.com/office/officeart/2005/8/layout/orgChart1"/>
    <dgm:cxn modelId="{398DA695-CC77-48CE-BF51-5D8A66925DE0}" type="presParOf" srcId="{1C095FC8-D35D-4885-8ED1-7E3D6BE87491}" destId="{997D48B7-B8FE-499E-9FC1-A20C44BE980C}" srcOrd="2" destOrd="0" presId="urn:microsoft.com/office/officeart/2005/8/layout/orgChart1"/>
    <dgm:cxn modelId="{4CC8211E-6AC7-4FE6-8F71-5AE92D93AC9B}" type="presParOf" srcId="{E16F288C-8588-4466-9110-4F7A57045769}" destId="{E318D50B-AB56-458A-A243-372B80AC94B2}" srcOrd="6" destOrd="0" presId="urn:microsoft.com/office/officeart/2005/8/layout/orgChart1"/>
    <dgm:cxn modelId="{B68D4DC9-03AA-43BB-BCDA-E47CA2DAC3B2}" type="presParOf" srcId="{E16F288C-8588-4466-9110-4F7A57045769}" destId="{93354060-9CC6-4E5D-9E07-F75CB016C273}" srcOrd="7" destOrd="0" presId="urn:microsoft.com/office/officeart/2005/8/layout/orgChart1"/>
    <dgm:cxn modelId="{B9E5E33F-6139-4E81-8E5F-C88ADB38F061}" type="presParOf" srcId="{93354060-9CC6-4E5D-9E07-F75CB016C273}" destId="{DB8A0AE0-2DD7-427A-8E64-BE9819C4215C}" srcOrd="0" destOrd="0" presId="urn:microsoft.com/office/officeart/2005/8/layout/orgChart1"/>
    <dgm:cxn modelId="{409FD47C-93F0-4929-AEF0-F4051F2670E5}" type="presParOf" srcId="{DB8A0AE0-2DD7-427A-8E64-BE9819C4215C}" destId="{7134160C-5038-4A92-BC6B-7DA5B7800832}" srcOrd="0" destOrd="0" presId="urn:microsoft.com/office/officeart/2005/8/layout/orgChart1"/>
    <dgm:cxn modelId="{08D1A34F-349C-4821-9D00-0B620A855781}" type="presParOf" srcId="{DB8A0AE0-2DD7-427A-8E64-BE9819C4215C}" destId="{8A4F6FD1-08C0-45F1-B310-858573676038}" srcOrd="1" destOrd="0" presId="urn:microsoft.com/office/officeart/2005/8/layout/orgChart1"/>
    <dgm:cxn modelId="{1E09A498-38D2-464A-B267-F9196BE8840A}" type="presParOf" srcId="{93354060-9CC6-4E5D-9E07-F75CB016C273}" destId="{F470C2B9-7C1F-48D1-B208-E2A7B2407EA1}" srcOrd="1" destOrd="0" presId="urn:microsoft.com/office/officeart/2005/8/layout/orgChart1"/>
    <dgm:cxn modelId="{3539F7F0-9DFC-48D2-BF32-ED787BC1B2EC}" type="presParOf" srcId="{93354060-9CC6-4E5D-9E07-F75CB016C273}" destId="{62C93B43-DE4C-474B-9189-48A57B461526}" srcOrd="2" destOrd="0" presId="urn:microsoft.com/office/officeart/2005/8/layout/orgChart1"/>
    <dgm:cxn modelId="{96BCF958-F0CD-4F8E-9B34-1AB82E68BE1A}" type="presParOf" srcId="{6FCFAED3-4C73-432F-888A-6B672BE2ECCB}" destId="{84CBFE82-D56C-4EE6-AD89-A65C5F5CB81C}" srcOrd="2" destOrd="0" presId="urn:microsoft.com/office/officeart/2005/8/layout/orgChart1"/>
  </dgm:cxnLst>
  <dgm:bg>
    <a:solidFill>
      <a:schemeClr val="tx1"/>
    </a:solidFill>
  </dgm:bg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955D1-270D-4EC3-8527-8A8C23A9451A}">
      <dsp:nvSpPr>
        <dsp:cNvPr id="0" name=""/>
        <dsp:cNvSpPr/>
      </dsp:nvSpPr>
      <dsp:spPr>
        <a:xfrm rot="16200000">
          <a:off x="571500" y="-571500"/>
          <a:ext cx="3429000" cy="4572000"/>
        </a:xfrm>
        <a:prstGeom prst="round1Rect">
          <a:avLst/>
        </a:prstGeom>
        <a:solidFill>
          <a:srgbClr val="0070C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Информационная инфраструктура общества, определяющая возможности людей получать, передавать и использовать необходимую им информацию, а также оперативно осуществлять те или иные информационные коммуникации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" y="1"/>
        <a:ext cx="4572000" cy="2571750"/>
      </dsp:txXfrm>
    </dsp:sp>
    <dsp:sp modelId="{75682262-AE6C-49E1-AF2D-173C7FF66D9C}">
      <dsp:nvSpPr>
        <dsp:cNvPr id="0" name=""/>
        <dsp:cNvSpPr/>
      </dsp:nvSpPr>
      <dsp:spPr>
        <a:xfrm>
          <a:off x="4572000" y="0"/>
          <a:ext cx="4572000" cy="3429000"/>
        </a:xfrm>
        <a:prstGeom prst="round1Rect">
          <a:avLst/>
        </a:prstGeom>
        <a:solidFill>
          <a:srgbClr val="0070C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Система образования, определяющая общий уровень интеллектуального развития людей, их материальных и духовных потребностей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72000" y="0"/>
        <a:ext cx="4572000" cy="2571750"/>
      </dsp:txXfrm>
    </dsp:sp>
    <dsp:sp modelId="{3F03DAF7-47D1-4C76-B6A8-0F159A2CB597}">
      <dsp:nvSpPr>
        <dsp:cNvPr id="0" name=""/>
        <dsp:cNvSpPr/>
      </dsp:nvSpPr>
      <dsp:spPr>
        <a:xfrm rot="10800000">
          <a:off x="0" y="3429000"/>
          <a:ext cx="4572000" cy="3429000"/>
        </a:xfrm>
        <a:prstGeom prst="round1Rect">
          <a:avLst/>
        </a:prstGeom>
        <a:solidFill>
          <a:srgbClr val="0070C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Демократизация общества, которая определяет правовые гарантии людей по доступу к необходимой им информации, развитие средств массового информирования населения, а также возможности граждан использовать альтернативные, в том числе зарубежные источники информации</a:t>
          </a:r>
          <a:endParaRPr lang="ru-RU" sz="1800" i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4286249"/>
        <a:ext cx="4572000" cy="2571750"/>
      </dsp:txXfrm>
    </dsp:sp>
    <dsp:sp modelId="{BB9DE0A5-5234-4873-8154-AF9226EEFE6C}">
      <dsp:nvSpPr>
        <dsp:cNvPr id="0" name=""/>
        <dsp:cNvSpPr/>
      </dsp:nvSpPr>
      <dsp:spPr>
        <a:xfrm rot="5400000">
          <a:off x="5143500" y="2857500"/>
          <a:ext cx="3429000" cy="4572000"/>
        </a:xfrm>
        <a:prstGeom prst="round1Rect">
          <a:avLst/>
        </a:prstGeom>
        <a:solidFill>
          <a:srgbClr val="0070C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latin typeface="Times New Roman" pitchFamily="18" charset="0"/>
              <a:cs typeface="Times New Roman" pitchFamily="18" charset="0"/>
            </a:rPr>
            <a:t>Развитие экономики страны, от которого зависят материальные возможности получения людьми необходимого образования, а также приобретения и использования современных средств информационной техники 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4572000" y="4286250"/>
        <a:ext cx="4572000" cy="2571750"/>
      </dsp:txXfrm>
    </dsp:sp>
    <dsp:sp modelId="{C185B67A-0430-4489-9562-58066187FD30}">
      <dsp:nvSpPr>
        <dsp:cNvPr id="0" name=""/>
        <dsp:cNvSpPr/>
      </dsp:nvSpPr>
      <dsp:spPr>
        <a:xfrm>
          <a:off x="3200399" y="2571750"/>
          <a:ext cx="2743200" cy="171450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Факторы развития информационной культуры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284094" y="2655445"/>
        <a:ext cx="2575810" cy="1547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510EE-3710-4486-B19A-4324169855DE}">
      <dsp:nvSpPr>
        <dsp:cNvPr id="0" name=""/>
        <dsp:cNvSpPr/>
      </dsp:nvSpPr>
      <dsp:spPr>
        <a:xfrm>
          <a:off x="4572000" y="2994766"/>
          <a:ext cx="2502014" cy="868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233"/>
              </a:lnTo>
              <a:lnTo>
                <a:pt x="2502014" y="434233"/>
              </a:lnTo>
              <a:lnTo>
                <a:pt x="2502014" y="868467"/>
              </a:lnTo>
            </a:path>
          </a:pathLst>
        </a:custGeom>
        <a:noFill/>
        <a:ln w="10795" cap="flat" cmpd="sng" algn="ctr">
          <a:solidFill>
            <a:srgbClr val="FFC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A2998-00D6-4C45-9D13-29A25185A672}">
      <dsp:nvSpPr>
        <dsp:cNvPr id="0" name=""/>
        <dsp:cNvSpPr/>
      </dsp:nvSpPr>
      <dsp:spPr>
        <a:xfrm>
          <a:off x="2069985" y="2994766"/>
          <a:ext cx="2502014" cy="868467"/>
        </a:xfrm>
        <a:custGeom>
          <a:avLst/>
          <a:gdLst/>
          <a:ahLst/>
          <a:cxnLst/>
          <a:rect l="0" t="0" r="0" b="0"/>
          <a:pathLst>
            <a:path>
              <a:moveTo>
                <a:pt x="2502014" y="0"/>
              </a:moveTo>
              <a:lnTo>
                <a:pt x="2502014" y="434233"/>
              </a:lnTo>
              <a:lnTo>
                <a:pt x="0" y="434233"/>
              </a:lnTo>
              <a:lnTo>
                <a:pt x="0" y="868467"/>
              </a:lnTo>
            </a:path>
          </a:pathLst>
        </a:custGeom>
        <a:noFill/>
        <a:ln w="10795" cap="flat" cmpd="sng" algn="ctr">
          <a:solidFill>
            <a:srgbClr val="FFC000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94E0E-A411-4823-A3B7-C4C3D2EFC341}">
      <dsp:nvSpPr>
        <dsp:cNvPr id="0" name=""/>
        <dsp:cNvSpPr/>
      </dsp:nvSpPr>
      <dsp:spPr>
        <a:xfrm>
          <a:off x="2504219" y="926985"/>
          <a:ext cx="4135561" cy="2067780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rPr>
            <a:t>Информационные ресурсы</a:t>
          </a:r>
          <a:endParaRPr lang="ru-RU" sz="3600" b="1" i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endParaRPr>
        </a:p>
      </dsp:txBody>
      <dsp:txXfrm>
        <a:off x="2504219" y="926985"/>
        <a:ext cx="4135561" cy="2067780"/>
      </dsp:txXfrm>
    </dsp:sp>
    <dsp:sp modelId="{5EDF563E-EAB0-46FF-AFDE-30C7F727541B}">
      <dsp:nvSpPr>
        <dsp:cNvPr id="0" name=""/>
        <dsp:cNvSpPr/>
      </dsp:nvSpPr>
      <dsp:spPr>
        <a:xfrm>
          <a:off x="2204" y="3863233"/>
          <a:ext cx="4135561" cy="2067780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Материальный продукт, который можно покупать и продавать</a:t>
          </a:r>
          <a:endParaRPr lang="ru-RU" sz="2500" b="1" i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2204" y="3863233"/>
        <a:ext cx="4135561" cy="2067780"/>
      </dsp:txXfrm>
    </dsp:sp>
    <dsp:sp modelId="{FE67F9E2-1CC4-4007-AECA-794C0B66225A}">
      <dsp:nvSpPr>
        <dsp:cNvPr id="0" name=""/>
        <dsp:cNvSpPr/>
      </dsp:nvSpPr>
      <dsp:spPr>
        <a:xfrm>
          <a:off x="5006233" y="3863233"/>
          <a:ext cx="4135561" cy="2067780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Интеллектуальный продукт, на который распространяются право интеллектуальной собственности и авторское право</a:t>
          </a:r>
          <a:endParaRPr lang="ru-RU" sz="2500" b="1" i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5006233" y="3863233"/>
        <a:ext cx="4135561" cy="2067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BF712-C485-4F9A-A8B3-31B39BEA0616}">
      <dsp:nvSpPr>
        <dsp:cNvPr id="0" name=""/>
        <dsp:cNvSpPr/>
      </dsp:nvSpPr>
      <dsp:spPr>
        <a:xfrm>
          <a:off x="4342" y="2639474"/>
          <a:ext cx="2220948" cy="1579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Цели обеспечения информационной безопасности общества</a:t>
          </a:r>
          <a:endParaRPr lang="ru-RU" sz="2200" kern="1200" dirty="0"/>
        </a:p>
      </dsp:txBody>
      <dsp:txXfrm>
        <a:off x="4342" y="2639474"/>
        <a:ext cx="2220948" cy="1579050"/>
      </dsp:txXfrm>
    </dsp:sp>
    <dsp:sp modelId="{68127DD8-E565-4CD8-B14D-23966BC24678}">
      <dsp:nvSpPr>
        <dsp:cNvPr id="0" name=""/>
        <dsp:cNvSpPr/>
      </dsp:nvSpPr>
      <dsp:spPr>
        <a:xfrm>
          <a:off x="2225291" y="1268759"/>
          <a:ext cx="444189" cy="4320480"/>
        </a:xfrm>
        <a:prstGeom prst="leftBrace">
          <a:avLst>
            <a:gd name="adj1" fmla="val 35000"/>
            <a:gd name="adj2" fmla="val 50000"/>
          </a:avLst>
        </a:pr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9A59C-D2C8-4947-BBF9-E2BAEB880D91}">
      <dsp:nvSpPr>
        <dsp:cNvPr id="0" name=""/>
        <dsp:cNvSpPr/>
      </dsp:nvSpPr>
      <dsp:spPr>
        <a:xfrm>
          <a:off x="2851498" y="1268759"/>
          <a:ext cx="6040981" cy="43204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Защита национальных интересов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Обеспечение человека и общества достоверной и полной информацией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Правовая защита человека и общества при получении, распространении и использовании информации</a:t>
          </a:r>
          <a:endParaRPr lang="ru-RU" sz="2800" kern="1200" dirty="0"/>
        </a:p>
      </dsp:txBody>
      <dsp:txXfrm>
        <a:off x="2851498" y="1268759"/>
        <a:ext cx="6040981" cy="4320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B23C5-7284-403C-9EE2-D18C30CA5E1F}">
      <dsp:nvSpPr>
        <dsp:cNvPr id="0" name=""/>
        <dsp:cNvSpPr/>
      </dsp:nvSpPr>
      <dsp:spPr>
        <a:xfrm>
          <a:off x="716384" y="2921682"/>
          <a:ext cx="2029271" cy="1014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bg1"/>
              </a:solidFill>
            </a:rPr>
            <a:t>Источники информационных угроз</a:t>
          </a:r>
          <a:endParaRPr lang="ru-RU" sz="2000" b="1" i="0" kern="1200" dirty="0">
            <a:solidFill>
              <a:schemeClr val="bg1"/>
            </a:solidFill>
          </a:endParaRPr>
        </a:p>
      </dsp:txBody>
      <dsp:txXfrm>
        <a:off x="746102" y="2951400"/>
        <a:ext cx="1969835" cy="955199"/>
      </dsp:txXfrm>
    </dsp:sp>
    <dsp:sp modelId="{FE2D6A1A-1128-4C78-AEEE-5569F916D73D}">
      <dsp:nvSpPr>
        <dsp:cNvPr id="0" name=""/>
        <dsp:cNvSpPr/>
      </dsp:nvSpPr>
      <dsp:spPr>
        <a:xfrm rot="17692822">
          <a:off x="2186855" y="2540561"/>
          <a:ext cx="19293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29309" y="13315"/>
              </a:lnTo>
            </a:path>
          </a:pathLst>
        </a:custGeom>
        <a:noFill/>
        <a:ln w="1079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i="0" kern="1200"/>
        </a:p>
      </dsp:txBody>
      <dsp:txXfrm>
        <a:off x="3103277" y="2505643"/>
        <a:ext cx="96465" cy="96465"/>
      </dsp:txXfrm>
    </dsp:sp>
    <dsp:sp modelId="{9B45BF3C-0635-4CE1-A918-9267EE474D22}">
      <dsp:nvSpPr>
        <dsp:cNvPr id="0" name=""/>
        <dsp:cNvSpPr/>
      </dsp:nvSpPr>
      <dsp:spPr>
        <a:xfrm>
          <a:off x="3557364" y="1171435"/>
          <a:ext cx="2029271" cy="1014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>
              <a:solidFill>
                <a:schemeClr val="bg1"/>
              </a:solidFill>
            </a:rPr>
            <a:t>Внешние</a:t>
          </a:r>
          <a:endParaRPr lang="ru-RU" sz="2000" i="0" kern="1200" dirty="0">
            <a:solidFill>
              <a:schemeClr val="bg1"/>
            </a:solidFill>
          </a:endParaRPr>
        </a:p>
      </dsp:txBody>
      <dsp:txXfrm>
        <a:off x="3587082" y="1201153"/>
        <a:ext cx="1969835" cy="955199"/>
      </dsp:txXfrm>
    </dsp:sp>
    <dsp:sp modelId="{4B7CB448-4BBD-4559-B3BF-D3D55F7A3338}">
      <dsp:nvSpPr>
        <dsp:cNvPr id="0" name=""/>
        <dsp:cNvSpPr/>
      </dsp:nvSpPr>
      <dsp:spPr>
        <a:xfrm rot="18289469">
          <a:off x="5281792" y="1082022"/>
          <a:ext cx="1421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21395" y="13315"/>
              </a:lnTo>
            </a:path>
          </a:pathLst>
        </a:custGeom>
        <a:noFill/>
        <a:ln w="10795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/>
        </a:p>
      </dsp:txBody>
      <dsp:txXfrm>
        <a:off x="5956955" y="1059802"/>
        <a:ext cx="71069" cy="71069"/>
      </dsp:txXfrm>
    </dsp:sp>
    <dsp:sp modelId="{3F5FB3C1-D9FC-407E-B906-189D597EA5D4}">
      <dsp:nvSpPr>
        <dsp:cNvPr id="0" name=""/>
        <dsp:cNvSpPr/>
      </dsp:nvSpPr>
      <dsp:spPr>
        <a:xfrm>
          <a:off x="6398344" y="4604"/>
          <a:ext cx="2029271" cy="1014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bg1"/>
              </a:solidFill>
            </a:rPr>
            <a:t>Политика стран</a:t>
          </a:r>
          <a:endParaRPr lang="ru-RU" sz="2000" i="1" kern="1200" dirty="0">
            <a:solidFill>
              <a:schemeClr val="bg1"/>
            </a:solidFill>
          </a:endParaRPr>
        </a:p>
      </dsp:txBody>
      <dsp:txXfrm>
        <a:off x="6428062" y="34322"/>
        <a:ext cx="1969835" cy="955199"/>
      </dsp:txXfrm>
    </dsp:sp>
    <dsp:sp modelId="{B6A5521C-294F-4FD3-8282-ADEE333C0C19}">
      <dsp:nvSpPr>
        <dsp:cNvPr id="0" name=""/>
        <dsp:cNvSpPr/>
      </dsp:nvSpPr>
      <dsp:spPr>
        <a:xfrm>
          <a:off x="5586635" y="1665437"/>
          <a:ext cx="8117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1708" y="13315"/>
              </a:lnTo>
            </a:path>
          </a:pathLst>
        </a:custGeom>
        <a:noFill/>
        <a:ln w="10795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/>
        </a:p>
      </dsp:txBody>
      <dsp:txXfrm>
        <a:off x="5972197" y="1658460"/>
        <a:ext cx="40585" cy="40585"/>
      </dsp:txXfrm>
    </dsp:sp>
    <dsp:sp modelId="{B16CEDD8-8F49-4E0E-92CD-429B9B6758D8}">
      <dsp:nvSpPr>
        <dsp:cNvPr id="0" name=""/>
        <dsp:cNvSpPr/>
      </dsp:nvSpPr>
      <dsp:spPr>
        <a:xfrm>
          <a:off x="6398344" y="1171435"/>
          <a:ext cx="2029271" cy="1014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bg1"/>
              </a:solidFill>
            </a:rPr>
            <a:t>Информационная война</a:t>
          </a:r>
          <a:endParaRPr lang="ru-RU" sz="2000" i="1" kern="1200" dirty="0">
            <a:solidFill>
              <a:schemeClr val="bg1"/>
            </a:solidFill>
          </a:endParaRPr>
        </a:p>
      </dsp:txBody>
      <dsp:txXfrm>
        <a:off x="6428062" y="1201153"/>
        <a:ext cx="1969835" cy="955199"/>
      </dsp:txXfrm>
    </dsp:sp>
    <dsp:sp modelId="{DA37F363-8E52-49EA-8561-EB6FB941B2B3}">
      <dsp:nvSpPr>
        <dsp:cNvPr id="0" name=""/>
        <dsp:cNvSpPr/>
      </dsp:nvSpPr>
      <dsp:spPr>
        <a:xfrm rot="3310531">
          <a:off x="5281792" y="2248853"/>
          <a:ext cx="1421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21395" y="13315"/>
              </a:lnTo>
            </a:path>
          </a:pathLst>
        </a:custGeom>
        <a:noFill/>
        <a:ln w="10795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/>
        </a:p>
      </dsp:txBody>
      <dsp:txXfrm>
        <a:off x="5956955" y="2226634"/>
        <a:ext cx="71069" cy="71069"/>
      </dsp:txXfrm>
    </dsp:sp>
    <dsp:sp modelId="{BB73A226-B35E-4052-83D1-1E8922EFF743}">
      <dsp:nvSpPr>
        <dsp:cNvPr id="0" name=""/>
        <dsp:cNvSpPr/>
      </dsp:nvSpPr>
      <dsp:spPr>
        <a:xfrm>
          <a:off x="6398344" y="2338266"/>
          <a:ext cx="2029271" cy="1014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bg1"/>
              </a:solidFill>
            </a:rPr>
            <a:t>Преступная деятельность</a:t>
          </a:r>
          <a:endParaRPr lang="ru-RU" sz="2000" i="1" kern="1200" dirty="0">
            <a:solidFill>
              <a:schemeClr val="bg1"/>
            </a:solidFill>
          </a:endParaRPr>
        </a:p>
      </dsp:txBody>
      <dsp:txXfrm>
        <a:off x="6428062" y="2367984"/>
        <a:ext cx="1969835" cy="955199"/>
      </dsp:txXfrm>
    </dsp:sp>
    <dsp:sp modelId="{40347312-986C-4264-B0DD-EE415A4711AF}">
      <dsp:nvSpPr>
        <dsp:cNvPr id="0" name=""/>
        <dsp:cNvSpPr/>
      </dsp:nvSpPr>
      <dsp:spPr>
        <a:xfrm rot="3907178">
          <a:off x="2186855" y="4290807"/>
          <a:ext cx="19293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29309" y="13315"/>
              </a:lnTo>
            </a:path>
          </a:pathLst>
        </a:custGeom>
        <a:noFill/>
        <a:ln w="10795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i="0" kern="1200"/>
        </a:p>
      </dsp:txBody>
      <dsp:txXfrm>
        <a:off x="3103277" y="4255890"/>
        <a:ext cx="96465" cy="96465"/>
      </dsp:txXfrm>
    </dsp:sp>
    <dsp:sp modelId="{FDE271FE-9C73-4004-AC05-F9667E39A50A}">
      <dsp:nvSpPr>
        <dsp:cNvPr id="0" name=""/>
        <dsp:cNvSpPr/>
      </dsp:nvSpPr>
      <dsp:spPr>
        <a:xfrm>
          <a:off x="3557364" y="4671928"/>
          <a:ext cx="2029271" cy="1014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>
              <a:solidFill>
                <a:schemeClr val="bg1"/>
              </a:solidFill>
            </a:rPr>
            <a:t>Внутренние</a:t>
          </a:r>
          <a:endParaRPr lang="ru-RU" sz="2000" i="0" kern="1200" dirty="0">
            <a:solidFill>
              <a:schemeClr val="bg1"/>
            </a:solidFill>
          </a:endParaRPr>
        </a:p>
      </dsp:txBody>
      <dsp:txXfrm>
        <a:off x="3587082" y="4701646"/>
        <a:ext cx="1969835" cy="955199"/>
      </dsp:txXfrm>
    </dsp:sp>
    <dsp:sp modelId="{73D69307-EAAE-42D3-8616-C0D0D39B4077}">
      <dsp:nvSpPr>
        <dsp:cNvPr id="0" name=""/>
        <dsp:cNvSpPr/>
      </dsp:nvSpPr>
      <dsp:spPr>
        <a:xfrm rot="18289469">
          <a:off x="5281792" y="4582515"/>
          <a:ext cx="1421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21395" y="13315"/>
              </a:lnTo>
            </a:path>
          </a:pathLst>
        </a:custGeom>
        <a:noFill/>
        <a:ln w="10795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/>
        </a:p>
      </dsp:txBody>
      <dsp:txXfrm>
        <a:off x="5956955" y="4560296"/>
        <a:ext cx="71069" cy="71069"/>
      </dsp:txXfrm>
    </dsp:sp>
    <dsp:sp modelId="{3DE44F89-CCF9-4677-A025-19B598EA43C2}">
      <dsp:nvSpPr>
        <dsp:cNvPr id="0" name=""/>
        <dsp:cNvSpPr/>
      </dsp:nvSpPr>
      <dsp:spPr>
        <a:xfrm>
          <a:off x="6398344" y="3505097"/>
          <a:ext cx="2029271" cy="1014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bg1"/>
              </a:solidFill>
            </a:rPr>
            <a:t>Отставание по уровню информатизации</a:t>
          </a:r>
          <a:endParaRPr lang="ru-RU" sz="2000" i="1" kern="1200" dirty="0">
            <a:solidFill>
              <a:schemeClr val="bg1"/>
            </a:solidFill>
          </a:endParaRPr>
        </a:p>
      </dsp:txBody>
      <dsp:txXfrm>
        <a:off x="6428062" y="3534815"/>
        <a:ext cx="1969835" cy="955199"/>
      </dsp:txXfrm>
    </dsp:sp>
    <dsp:sp modelId="{9C204AF6-01AB-4AF7-9865-8B9CFDA9ECE5}">
      <dsp:nvSpPr>
        <dsp:cNvPr id="0" name=""/>
        <dsp:cNvSpPr/>
      </dsp:nvSpPr>
      <dsp:spPr>
        <a:xfrm>
          <a:off x="5586635" y="5165931"/>
          <a:ext cx="8117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1708" y="13315"/>
              </a:lnTo>
            </a:path>
          </a:pathLst>
        </a:custGeom>
        <a:noFill/>
        <a:ln w="10795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/>
        </a:p>
      </dsp:txBody>
      <dsp:txXfrm>
        <a:off x="5972197" y="5158953"/>
        <a:ext cx="40585" cy="40585"/>
      </dsp:txXfrm>
    </dsp:sp>
    <dsp:sp modelId="{88C38EEF-AEF8-4426-A070-62A1428E1D59}">
      <dsp:nvSpPr>
        <dsp:cNvPr id="0" name=""/>
        <dsp:cNvSpPr/>
      </dsp:nvSpPr>
      <dsp:spPr>
        <a:xfrm>
          <a:off x="6398344" y="4671928"/>
          <a:ext cx="2029271" cy="1014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bg1"/>
              </a:solidFill>
            </a:rPr>
            <a:t>Отставание по технологии</a:t>
          </a:r>
          <a:endParaRPr lang="ru-RU" sz="2000" i="1" kern="1200" dirty="0">
            <a:solidFill>
              <a:schemeClr val="bg1"/>
            </a:solidFill>
          </a:endParaRPr>
        </a:p>
      </dsp:txBody>
      <dsp:txXfrm>
        <a:off x="6428062" y="4701646"/>
        <a:ext cx="1969835" cy="955199"/>
      </dsp:txXfrm>
    </dsp:sp>
    <dsp:sp modelId="{E5D555C1-6B23-44F3-8073-776987223A18}">
      <dsp:nvSpPr>
        <dsp:cNvPr id="0" name=""/>
        <dsp:cNvSpPr/>
      </dsp:nvSpPr>
      <dsp:spPr>
        <a:xfrm rot="3310531">
          <a:off x="5281792" y="5749346"/>
          <a:ext cx="14213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21395" y="13315"/>
              </a:lnTo>
            </a:path>
          </a:pathLst>
        </a:custGeom>
        <a:noFill/>
        <a:ln w="10795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i="0" kern="1200"/>
        </a:p>
      </dsp:txBody>
      <dsp:txXfrm>
        <a:off x="5956955" y="5727127"/>
        <a:ext cx="71069" cy="71069"/>
      </dsp:txXfrm>
    </dsp:sp>
    <dsp:sp modelId="{F8E37D10-3E35-4F70-B842-342396D5D2AF}">
      <dsp:nvSpPr>
        <dsp:cNvPr id="0" name=""/>
        <dsp:cNvSpPr/>
      </dsp:nvSpPr>
      <dsp:spPr>
        <a:xfrm>
          <a:off x="6398344" y="5838759"/>
          <a:ext cx="2029271" cy="1014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bg1"/>
              </a:solidFill>
            </a:rPr>
            <a:t>Недостаточный уровень образования</a:t>
          </a:r>
          <a:endParaRPr lang="ru-RU" sz="2000" i="1" kern="1200" dirty="0">
            <a:solidFill>
              <a:schemeClr val="bg1"/>
            </a:solidFill>
          </a:endParaRPr>
        </a:p>
      </dsp:txBody>
      <dsp:txXfrm>
        <a:off x="6428062" y="5868477"/>
        <a:ext cx="1969835" cy="95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7BECD8B-9507-4A4D-B3CE-42ABD2B73A51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F1EDBE6-ECF6-4016-8E1D-A8D190C4F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социальной информатики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203218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68950399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026586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безопасность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700808"/>
            <a:ext cx="7924800" cy="4114800"/>
          </a:xfrm>
        </p:spPr>
        <p:txBody>
          <a:bodyPr>
            <a:normAutofit lnSpcReduction="10000"/>
          </a:bodyPr>
          <a:lstStyle/>
          <a:p>
            <a:r>
              <a:rPr lang="ru-RU" sz="2400" i="1" dirty="0" smtClean="0"/>
              <a:t>Информационная среда </a:t>
            </a:r>
            <a:r>
              <a:rPr lang="ru-RU" sz="2400" dirty="0" smtClean="0"/>
              <a:t>– совокупность условий, средств и методов на базе компьютерных систем, предназначенных для создания и использования информационных ресурсов.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i="1" dirty="0" smtClean="0"/>
              <a:t>Информационная безопасность </a:t>
            </a:r>
            <a:r>
              <a:rPr lang="ru-RU" sz="2400" dirty="0" smtClean="0"/>
              <a:t>– совокупность мер по защите информационной среды общества и человека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i="1" dirty="0" smtClean="0"/>
              <a:t>Политика безопасности </a:t>
            </a:r>
            <a:r>
              <a:rPr lang="ru-RU" sz="2400" dirty="0" smtClean="0"/>
              <a:t>– совокупность технических, программных и организационных мер, направленных на защиту информации в компьютерной сети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94933308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00850510"/>
              </p:ext>
            </p:extLst>
          </p:nvPr>
        </p:nvGraphicFramePr>
        <p:xfrm>
          <a:off x="0" y="0"/>
          <a:ext cx="88924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6360930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4545297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828524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</p:nvPr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 угрозы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405"/>
            <a:ext cx="7924800" cy="1143000"/>
          </a:xfrm>
        </p:spPr>
        <p:txBody>
          <a:bodyPr/>
          <a:lstStyle/>
          <a:p>
            <a:r>
              <a:rPr lang="ru-RU" dirty="0" smtClean="0"/>
              <a:t>От индустриального общества к информационному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4114800"/>
          </a:xfrm>
        </p:spPr>
        <p:txBody>
          <a:bodyPr>
            <a:noAutofit/>
          </a:bodyPr>
          <a:lstStyle/>
          <a:p>
            <a:r>
              <a:rPr lang="ru-RU" sz="2000" i="1" u="sng" dirty="0" smtClean="0"/>
              <a:t>О роли и значении информационных революций</a:t>
            </a:r>
          </a:p>
          <a:p>
            <a:pPr marL="0" indent="0">
              <a:buNone/>
            </a:pPr>
            <a:r>
              <a:rPr lang="ru-RU" sz="2000" dirty="0" smtClean="0"/>
              <a:t>    Первая </a:t>
            </a:r>
            <a:r>
              <a:rPr lang="ru-RU" sz="2000" dirty="0"/>
              <a:t>революция связана с изобретением письменности, что привело к гигантскому качественному и количественному скачку. Появилась возможность передачи знаний от поколения к поколению.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    Вторая (середина XVI в.) вызвана изобретением книгопечатания, которое радикально изменило индустриальное общество, культуру, организацию деятельности.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   Третья (конец XIX в.) обусловлена изобретением электричества, благодаря которому появились телеграф, телефон, радио, позволяющие оперативно передавать и накапливать информацию в любом объеме.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  Четвертая (70-е гг. XX в.) связана с изобретением микропроцессорной технологии и появлением персонального компьютера. На микропроцессорах и интегральных схемах создаются компьютеры, компьютерные сети, системы передачи данных (информационные коммуникации</a:t>
            </a:r>
            <a:r>
              <a:rPr lang="ru-RU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3129561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20688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b="1" i="1" cap="none" spc="0" dirty="0" smtClean="0">
                <a:ln/>
                <a:solidFill>
                  <a:schemeClr val="accent3"/>
                </a:solidFill>
                <a:effectLst/>
              </a:rPr>
              <a:t>Индустриальное общество </a:t>
            </a:r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– это общество, определяемое уровнем развития промышленности и её технической базы.</a:t>
            </a:r>
          </a:p>
          <a:p>
            <a:endParaRPr lang="ru-RU" sz="3600" b="1" dirty="0">
              <a:ln/>
              <a:solidFill>
                <a:schemeClr val="accent3"/>
              </a:solidFill>
            </a:endParaRPr>
          </a:p>
          <a:p>
            <a:r>
              <a:rPr lang="ru-RU" sz="3600" b="1" dirty="0" smtClean="0">
                <a:ln/>
                <a:solidFill>
                  <a:schemeClr val="accent3"/>
                </a:solidFill>
              </a:rPr>
              <a:t>Информационное общество – это общество, в котором большинство работающих занято производством, хранением, переработкой, продажей и обменом информацией.</a:t>
            </a:r>
            <a:endParaRPr lang="ru-RU" sz="3600" b="1" cap="none" spc="0" dirty="0" smtClean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1976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600" b="1" i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</a:rPr>
              <a:t>Информационный кризис </a:t>
            </a:r>
            <a:r>
              <a:rPr lang="ru-RU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</a:rPr>
              <a:t>– это возрастающее противоречие между объемами накапливаемой информации и ограниченными возможностями ее переработки.</a:t>
            </a:r>
          </a:p>
          <a:p>
            <a:endParaRPr lang="ru-RU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600" b="1" i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</a:rPr>
              <a:t>Информатизация</a:t>
            </a:r>
            <a:r>
              <a:rPr lang="ru-RU" sz="3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</a:rPr>
              <a:t> – процесс, при котором создаются условия удовлетворения потребностей любого человека в получении необходимой информации.</a:t>
            </a:r>
            <a:endParaRPr lang="ru-RU" sz="3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614583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культура современного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i="1" dirty="0" smtClean="0"/>
              <a:t>Информационная культура </a:t>
            </a:r>
            <a:r>
              <a:rPr lang="ru-RU" sz="2400" dirty="0" smtClean="0"/>
              <a:t>– умение целенаправленно работать с информацией и использовать для её получения, обработки и передачи компьютерную информационную технологию, современные технические средства и методы.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496905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0502555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828278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1"/>
            <a:ext cx="7924800" cy="763363"/>
          </a:xfrm>
        </p:spPr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08720"/>
            <a:ext cx="9144000" cy="4968552"/>
          </a:xfrm>
        </p:spPr>
        <p:txBody>
          <a:bodyPr>
            <a:normAutofit/>
          </a:bodyPr>
          <a:lstStyle/>
          <a:p>
            <a:r>
              <a:rPr lang="ru-RU" sz="1800" i="1" dirty="0"/>
              <a:t>Материальные ресурсы </a:t>
            </a:r>
            <a:r>
              <a:rPr lang="ru-RU" sz="1800" dirty="0"/>
              <a:t>– совокупность предметов труда, предназначенных для использования в процессе производства общественного продукта. К материальным ресурсам относят сырье, материалы, топливо, энергию, полуфабрикаты, детали и т.п. Достаточно часто к материальным ресурсам относят все ресурсы в материально-вещественной форме</a:t>
            </a:r>
            <a:r>
              <a:rPr lang="ru-RU" sz="1800" dirty="0" smtClean="0"/>
              <a:t>.</a:t>
            </a:r>
          </a:p>
          <a:p>
            <a:r>
              <a:rPr lang="ru-RU" sz="1800" i="1" dirty="0" smtClean="0"/>
              <a:t>Природные ресурсы </a:t>
            </a:r>
            <a:r>
              <a:rPr lang="ru-RU" sz="1800" dirty="0" smtClean="0"/>
              <a:t>– объекты, процессы, природные условия, используемые обществом для удовлетворения материальных и духовных потребностей людей.</a:t>
            </a:r>
          </a:p>
          <a:p>
            <a:r>
              <a:rPr lang="ru-RU" sz="1800" i="1" dirty="0" smtClean="0"/>
              <a:t>Трудовые ресурсы </a:t>
            </a:r>
            <a:r>
              <a:rPr lang="ru-RU" sz="1800" dirty="0" smtClean="0"/>
              <a:t>– люди, обладающие общеобразовательными и профессиональными знаниями для работы в обществе.</a:t>
            </a:r>
          </a:p>
          <a:p>
            <a:r>
              <a:rPr lang="ru-RU" sz="1800" i="1" dirty="0" smtClean="0"/>
              <a:t>Финансовые ресурсы </a:t>
            </a:r>
            <a:r>
              <a:rPr lang="ru-RU" sz="1800" dirty="0" smtClean="0"/>
              <a:t>– денежные средства, находящиеся в распоряжении государственной и коммерческой структуры</a:t>
            </a:r>
          </a:p>
          <a:p>
            <a:r>
              <a:rPr lang="ru-RU" sz="1800" i="1" dirty="0" smtClean="0"/>
              <a:t>Энергетические ресурсы </a:t>
            </a:r>
            <a:r>
              <a:rPr lang="ru-RU" sz="1800" dirty="0" smtClean="0"/>
              <a:t>– носители энергии: уголь, нефть, нефтепродукты, газ, гидроэнергия, электроэнергия и т.д.</a:t>
            </a:r>
          </a:p>
          <a:p>
            <a:r>
              <a:rPr lang="ru-RU" sz="1800" i="1" dirty="0" smtClean="0"/>
              <a:t>Информационные ресурсы </a:t>
            </a:r>
            <a:r>
              <a:rPr lang="ru-RU" sz="1800" dirty="0" smtClean="0"/>
              <a:t>– отдельные документы или массивы документов, а также документы и массивы документов в информационных системах: библиотеках, архивах, фондах, банках данных и т.д.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77193605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Информационный продукт –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совокупность данных, сформированная производителем для её распространения в материальной или нематериальной форме.</a:t>
            </a:r>
          </a:p>
          <a:p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sz="32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Информационная услуга 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– получение и предоставление в распоряжение пользователя информационных продуктов.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3848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Этические и правовые нормы информационной деятельности людей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79248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i="1" u="sng" dirty="0" smtClean="0"/>
              <a:t>Правовое регулирование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/>
              <a:t>Право распоряжения </a:t>
            </a:r>
            <a:r>
              <a:rPr lang="ru-RU" sz="2400" dirty="0" smtClean="0"/>
              <a:t>состоит в том, что только субъект-владелец информации имеет право определять, кому эта информация может быть предоставлена.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/>
              <a:t>Право владения </a:t>
            </a:r>
            <a:r>
              <a:rPr lang="ru-RU" sz="2400" dirty="0" smtClean="0"/>
              <a:t>обеспечивает субъекту-владельцу информации хранение информации в неизменном виде. НИКТО, кроме него, не может её изменять.</a:t>
            </a:r>
          </a:p>
          <a:p>
            <a:pPr>
              <a:buFont typeface="Wingdings" pitchFamily="2" charset="2"/>
              <a:buChar char="§"/>
            </a:pPr>
            <a:r>
              <a:rPr lang="ru-RU" sz="2400" b="1" i="1" dirty="0" smtClean="0"/>
              <a:t>Право пользования </a:t>
            </a:r>
            <a:r>
              <a:rPr lang="ru-RU" sz="2400" dirty="0"/>
              <a:t>предоставляет субъекту-владельцу информации </a:t>
            </a:r>
            <a:r>
              <a:rPr lang="ru-RU" sz="2400" dirty="0" smtClean="0"/>
              <a:t>право её использования только в своих интересах.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471602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122</TotalTime>
  <Words>793</Words>
  <Application>Microsoft Office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Горизонт</vt:lpstr>
      <vt:lpstr>Основы социальной информатики</vt:lpstr>
      <vt:lpstr>От индустриального общества к информационному</vt:lpstr>
      <vt:lpstr>Слайд 3</vt:lpstr>
      <vt:lpstr>Слайд 4</vt:lpstr>
      <vt:lpstr>Информационная культура современного человека</vt:lpstr>
      <vt:lpstr>Слайд 6</vt:lpstr>
      <vt:lpstr>Информационные ресурсы</vt:lpstr>
      <vt:lpstr>Слайд 8</vt:lpstr>
      <vt:lpstr>Этические и правовые нормы информационной деятельности людей</vt:lpstr>
      <vt:lpstr>Слайд 10</vt:lpstr>
      <vt:lpstr>Информационная безопасность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социальной информатики</dc:title>
  <dc:creator>User</dc:creator>
  <cp:lastModifiedBy>Ирина</cp:lastModifiedBy>
  <cp:revision>13</cp:revision>
  <dcterms:created xsi:type="dcterms:W3CDTF">2013-10-29T20:34:21Z</dcterms:created>
  <dcterms:modified xsi:type="dcterms:W3CDTF">2013-10-30T06:15:49Z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258754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